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2.xml" ContentType="application/vnd.openxmlformats-officedocument.theme+xml"/>
  <Override PartName="/ppt/slideLayouts/slideLayout4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8" r:id="rId4"/>
    <p:sldMasterId id="2147483667" r:id="rId5"/>
    <p:sldMasterId id="2147483840" r:id="rId6"/>
  </p:sldMasterIdLst>
  <p:notesMasterIdLst>
    <p:notesMasterId r:id="rId32"/>
  </p:notesMasterIdLst>
  <p:sldIdLst>
    <p:sldId id="360" r:id="rId7"/>
    <p:sldId id="496" r:id="rId8"/>
    <p:sldId id="437" r:id="rId9"/>
    <p:sldId id="377" r:id="rId10"/>
    <p:sldId id="386" r:id="rId11"/>
    <p:sldId id="458" r:id="rId12"/>
    <p:sldId id="495" r:id="rId13"/>
    <p:sldId id="466" r:id="rId14"/>
    <p:sldId id="481" r:id="rId15"/>
    <p:sldId id="482" r:id="rId16"/>
    <p:sldId id="483" r:id="rId17"/>
    <p:sldId id="484" r:id="rId18"/>
    <p:sldId id="485" r:id="rId19"/>
    <p:sldId id="468" r:id="rId20"/>
    <p:sldId id="486" r:id="rId21"/>
    <p:sldId id="488" r:id="rId22"/>
    <p:sldId id="487" r:id="rId23"/>
    <p:sldId id="489" r:id="rId24"/>
    <p:sldId id="490" r:id="rId25"/>
    <p:sldId id="470" r:id="rId26"/>
    <p:sldId id="492" r:id="rId27"/>
    <p:sldId id="472" r:id="rId28"/>
    <p:sldId id="491" r:id="rId29"/>
    <p:sldId id="474" r:id="rId30"/>
    <p:sldId id="475" r:id="rId31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orient="horz" pos="255">
          <p15:clr>
            <a:srgbClr val="A4A3A4"/>
          </p15:clr>
        </p15:guide>
        <p15:guide id="3" orient="horz" pos="1344">
          <p15:clr>
            <a:srgbClr val="A4A3A4"/>
          </p15:clr>
        </p15:guide>
        <p15:guide id="4" orient="horz" pos="619">
          <p15:clr>
            <a:srgbClr val="A4A3A4"/>
          </p15:clr>
        </p15:guide>
        <p15:guide id="5" orient="horz" pos="3861">
          <p15:clr>
            <a:srgbClr val="A4A3A4"/>
          </p15:clr>
        </p15:guide>
        <p15:guide id="6" orient="horz" pos="4133">
          <p15:clr>
            <a:srgbClr val="A4A3A4"/>
          </p15:clr>
        </p15:guide>
        <p15:guide id="7" orient="horz" pos="113">
          <p15:clr>
            <a:srgbClr val="A4A3A4"/>
          </p15:clr>
        </p15:guide>
        <p15:guide id="8" orient="horz" pos="3532">
          <p15:clr>
            <a:srgbClr val="A4A3A4"/>
          </p15:clr>
        </p15:guide>
        <p15:guide id="9" orient="horz" pos="913">
          <p15:clr>
            <a:srgbClr val="A4A3A4"/>
          </p15:clr>
        </p15:guide>
        <p15:guide id="10" orient="horz" pos="1367">
          <p15:clr>
            <a:srgbClr val="A4A3A4"/>
          </p15:clr>
        </p15:guide>
        <p15:guide id="11" orient="horz" pos="3567">
          <p15:clr>
            <a:srgbClr val="A4A3A4"/>
          </p15:clr>
        </p15:guide>
        <p15:guide id="12" pos="2880">
          <p15:clr>
            <a:srgbClr val="A4A3A4"/>
          </p15:clr>
        </p15:guide>
        <p15:guide id="13" pos="340">
          <p15:clr>
            <a:srgbClr val="A4A3A4"/>
          </p15:clr>
        </p15:guide>
        <p15:guide id="14" pos="5420">
          <p15:clr>
            <a:srgbClr val="A4A3A4"/>
          </p15:clr>
        </p15:guide>
        <p15:guide id="15" pos="113">
          <p15:clr>
            <a:srgbClr val="A4A3A4"/>
          </p15:clr>
        </p15:guide>
        <p15:guide id="16" pos="5171">
          <p15:clr>
            <a:srgbClr val="A4A3A4"/>
          </p15:clr>
        </p15:guide>
        <p15:guide id="17" pos="5647">
          <p15:clr>
            <a:srgbClr val="A4A3A4"/>
          </p15:clr>
        </p15:guide>
        <p15:guide id="18" pos="567">
          <p15:clr>
            <a:srgbClr val="A4A3A4"/>
          </p15:clr>
        </p15:guide>
        <p15:guide id="19" pos="449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9B9B9"/>
    <a:srgbClr val="4D4F53"/>
    <a:srgbClr val="747678"/>
    <a:srgbClr val="A0A0A0"/>
    <a:srgbClr val="D7D7D7"/>
    <a:srgbClr val="E1E1E1"/>
    <a:srgbClr val="675C53"/>
    <a:srgbClr val="82786F"/>
    <a:srgbClr val="988F86"/>
    <a:srgbClr val="AFA5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40443FE-7C6A-433A-9EFD-3E41B5C88BB1}" v="6" dt="2018-09-13T19:24:37.47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514" autoAdjust="0"/>
    <p:restoredTop sz="99052" autoAdjust="0"/>
  </p:normalViewPr>
  <p:slideViewPr>
    <p:cSldViewPr showGuides="1">
      <p:cViewPr varScale="1">
        <p:scale>
          <a:sx n="73" d="100"/>
          <a:sy n="73" d="100"/>
        </p:scale>
        <p:origin x="-1380" y="-102"/>
      </p:cViewPr>
      <p:guideLst>
        <p:guide orient="horz" pos="2160"/>
        <p:guide orient="horz" pos="255"/>
        <p:guide orient="horz" pos="1344"/>
        <p:guide orient="horz" pos="619"/>
        <p:guide orient="horz" pos="3861"/>
        <p:guide orient="horz" pos="4133"/>
        <p:guide orient="horz" pos="113"/>
        <p:guide orient="horz" pos="3532"/>
        <p:guide orient="horz" pos="913"/>
        <p:guide orient="horz" pos="1367"/>
        <p:guide orient="horz" pos="3567"/>
        <p:guide pos="2880"/>
        <p:guide pos="340"/>
        <p:guide pos="5420"/>
        <p:guide pos="113"/>
        <p:guide pos="5171"/>
        <p:guide pos="5647"/>
        <p:guide pos="567"/>
        <p:guide pos="449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34" Type="http://schemas.openxmlformats.org/officeDocument/2006/relationships/viewProps" Target="viewProps.xml"/><Relationship Id="rId47" Type="http://schemas.microsoft.com/office/2015/10/relationships/revisionInfo" Target="revisionInfo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presProps" Target="presProps.xml"/><Relationship Id="rId46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notesMaster" Target="notesMasters/notesMaster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tableStyles" Target="tableStyle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TON William (SNCF MOBILITES / SNCF GARES ET CONNEXIONS / D&amp;T - IT METIERS)" userId="S::7805412u@commun.ad.sncf.fr::2c5f7cc2-69e9-46de-8c9f-d45757a99572" providerId="AD" clId="Web-{740443FE-7C6A-433A-9EFD-3E41B5C88BB1}"/>
    <pc:docChg chg="delSld modSld">
      <pc:chgData name="ANTON William (SNCF MOBILITES / SNCF GARES ET CONNEXIONS / D&amp;T - IT METIERS)" userId="S::7805412u@commun.ad.sncf.fr::2c5f7cc2-69e9-46de-8c9f-d45757a99572" providerId="AD" clId="Web-{740443FE-7C6A-433A-9EFD-3E41B5C88BB1}" dt="2018-09-13T19:27:12.194" v="268"/>
      <pc:docMkLst>
        <pc:docMk/>
      </pc:docMkLst>
      <pc:sldChg chg="modSp">
        <pc:chgData name="ANTON William (SNCF MOBILITES / SNCF GARES ET CONNEXIONS / D&amp;T - IT METIERS)" userId="S::7805412u@commun.ad.sncf.fr::2c5f7cc2-69e9-46de-8c9f-d45757a99572" providerId="AD" clId="Web-{740443FE-7C6A-433A-9EFD-3E41B5C88BB1}" dt="2018-09-13T19:17:26.947" v="8" actId="20577"/>
        <pc:sldMkLst>
          <pc:docMk/>
          <pc:sldMk cId="0" sldId="360"/>
        </pc:sldMkLst>
        <pc:spChg chg="mod">
          <ac:chgData name="ANTON William (SNCF MOBILITES / SNCF GARES ET CONNEXIONS / D&amp;T - IT METIERS)" userId="S::7805412u@commun.ad.sncf.fr::2c5f7cc2-69e9-46de-8c9f-d45757a99572" providerId="AD" clId="Web-{740443FE-7C6A-433A-9EFD-3E41B5C88BB1}" dt="2018-09-13T19:17:26.947" v="8" actId="20577"/>
          <ac:spMkLst>
            <pc:docMk/>
            <pc:sldMk cId="0" sldId="360"/>
            <ac:spMk id="5" creationId="{00000000-0000-0000-0000-000000000000}"/>
          </ac:spMkLst>
        </pc:spChg>
      </pc:sldChg>
      <pc:sldChg chg="modSp">
        <pc:chgData name="ANTON William (SNCF MOBILITES / SNCF GARES ET CONNEXIONS / D&amp;T - IT METIERS)" userId="S::7805412u@commun.ad.sncf.fr::2c5f7cc2-69e9-46de-8c9f-d45757a99572" providerId="AD" clId="Web-{740443FE-7C6A-433A-9EFD-3E41B5C88BB1}" dt="2018-09-13T19:24:37.476" v="192" actId="1076"/>
        <pc:sldMkLst>
          <pc:docMk/>
          <pc:sldMk cId="0" sldId="375"/>
        </pc:sldMkLst>
        <pc:spChg chg="mod">
          <ac:chgData name="ANTON William (SNCF MOBILITES / SNCF GARES ET CONNEXIONS / D&amp;T - IT METIERS)" userId="S::7805412u@commun.ad.sncf.fr::2c5f7cc2-69e9-46de-8c9f-d45757a99572" providerId="AD" clId="Web-{740443FE-7C6A-433A-9EFD-3E41B5C88BB1}" dt="2018-09-13T19:23:53.273" v="174" actId="20577"/>
          <ac:spMkLst>
            <pc:docMk/>
            <pc:sldMk cId="0" sldId="375"/>
            <ac:spMk id="9" creationId="{00000000-0000-0000-0000-000000000000}"/>
          </ac:spMkLst>
        </pc:spChg>
        <pc:spChg chg="mod">
          <ac:chgData name="ANTON William (SNCF MOBILITES / SNCF GARES ET CONNEXIONS / D&amp;T - IT METIERS)" userId="S::7805412u@commun.ad.sncf.fr::2c5f7cc2-69e9-46de-8c9f-d45757a99572" providerId="AD" clId="Web-{740443FE-7C6A-433A-9EFD-3E41B5C88BB1}" dt="2018-09-13T19:24:37.476" v="192" actId="1076"/>
          <ac:spMkLst>
            <pc:docMk/>
            <pc:sldMk cId="0" sldId="375"/>
            <ac:spMk id="10" creationId="{00000000-0000-0000-0000-000000000000}"/>
          </ac:spMkLst>
        </pc:spChg>
      </pc:sldChg>
      <pc:sldChg chg="modSp">
        <pc:chgData name="ANTON William (SNCF MOBILITES / SNCF GARES ET CONNEXIONS / D&amp;T - IT METIERS)" userId="S::7805412u@commun.ad.sncf.fr::2c5f7cc2-69e9-46de-8c9f-d45757a99572" providerId="AD" clId="Web-{740443FE-7C6A-433A-9EFD-3E41B5C88BB1}" dt="2018-09-13T19:26:58.553" v="263" actId="20577"/>
        <pc:sldMkLst>
          <pc:docMk/>
          <pc:sldMk cId="2736319103" sldId="445"/>
        </pc:sldMkLst>
        <pc:spChg chg="mod">
          <ac:chgData name="ANTON William (SNCF MOBILITES / SNCF GARES ET CONNEXIONS / D&amp;T - IT METIERS)" userId="S::7805412u@commun.ad.sncf.fr::2c5f7cc2-69e9-46de-8c9f-d45757a99572" providerId="AD" clId="Web-{740443FE-7C6A-433A-9EFD-3E41B5C88BB1}" dt="2018-09-13T19:26:30.335" v="231" actId="20577"/>
          <ac:spMkLst>
            <pc:docMk/>
            <pc:sldMk cId="2736319103" sldId="445"/>
            <ac:spMk id="2" creationId="{00000000-0000-0000-0000-000000000000}"/>
          </ac:spMkLst>
        </pc:spChg>
        <pc:spChg chg="mod">
          <ac:chgData name="ANTON William (SNCF MOBILITES / SNCF GARES ET CONNEXIONS / D&amp;T - IT METIERS)" userId="S::7805412u@commun.ad.sncf.fr::2c5f7cc2-69e9-46de-8c9f-d45757a99572" providerId="AD" clId="Web-{740443FE-7C6A-433A-9EFD-3E41B5C88BB1}" dt="2018-09-13T19:26:58.553" v="263" actId="20577"/>
          <ac:spMkLst>
            <pc:docMk/>
            <pc:sldMk cId="2736319103" sldId="445"/>
            <ac:spMk id="3" creationId="{00000000-0000-0000-0000-000000000000}"/>
          </ac:spMkLst>
        </pc:spChg>
        <pc:spChg chg="mod">
          <ac:chgData name="ANTON William (SNCF MOBILITES / SNCF GARES ET CONNEXIONS / D&amp;T - IT METIERS)" userId="S::7805412u@commun.ad.sncf.fr::2c5f7cc2-69e9-46de-8c9f-d45757a99572" providerId="AD" clId="Web-{740443FE-7C6A-433A-9EFD-3E41B5C88BB1}" dt="2018-09-13T19:26:49.600" v="258" actId="20577"/>
          <ac:spMkLst>
            <pc:docMk/>
            <pc:sldMk cId="2736319103" sldId="445"/>
            <ac:spMk id="11" creationId="{00000000-0000-0000-0000-000000000000}"/>
          </ac:spMkLst>
        </pc:spChg>
      </pc:sldChg>
      <pc:sldChg chg="modSp">
        <pc:chgData name="ANTON William (SNCF MOBILITES / SNCF GARES ET CONNEXIONS / D&amp;T - IT METIERS)" userId="S::7805412u@commun.ad.sncf.fr::2c5f7cc2-69e9-46de-8c9f-d45757a99572" providerId="AD" clId="Web-{740443FE-7C6A-433A-9EFD-3E41B5C88BB1}" dt="2018-09-13T19:26:16.460" v="226" actId="20577"/>
        <pc:sldMkLst>
          <pc:docMk/>
          <pc:sldMk cId="299043037" sldId="458"/>
        </pc:sldMkLst>
        <pc:spChg chg="mod">
          <ac:chgData name="ANTON William (SNCF MOBILITES / SNCF GARES ET CONNEXIONS / D&amp;T - IT METIERS)" userId="S::7805412u@commun.ad.sncf.fr::2c5f7cc2-69e9-46de-8c9f-d45757a99572" providerId="AD" clId="Web-{740443FE-7C6A-433A-9EFD-3E41B5C88BB1}" dt="2018-09-13T19:26:02.741" v="195" actId="20577"/>
          <ac:spMkLst>
            <pc:docMk/>
            <pc:sldMk cId="299043037" sldId="458"/>
            <ac:spMk id="7" creationId="{00000000-0000-0000-0000-000000000000}"/>
          </ac:spMkLst>
        </pc:spChg>
        <pc:spChg chg="mod">
          <ac:chgData name="ANTON William (SNCF MOBILITES / SNCF GARES ET CONNEXIONS / D&amp;T - IT METIERS)" userId="S::7805412u@commun.ad.sncf.fr::2c5f7cc2-69e9-46de-8c9f-d45757a99572" providerId="AD" clId="Web-{740443FE-7C6A-433A-9EFD-3E41B5C88BB1}" dt="2018-09-13T19:26:16.460" v="226" actId="20577"/>
          <ac:spMkLst>
            <pc:docMk/>
            <pc:sldMk cId="299043037" sldId="458"/>
            <ac:spMk id="8" creationId="{00000000-0000-0000-0000-000000000000}"/>
          </ac:spMkLst>
        </pc:spChg>
      </pc:sldChg>
      <pc:sldChg chg="del">
        <pc:chgData name="ANTON William (SNCF MOBILITES / SNCF GARES ET CONNEXIONS / D&amp;T - IT METIERS)" userId="S::7805412u@commun.ad.sncf.fr::2c5f7cc2-69e9-46de-8c9f-d45757a99572" providerId="AD" clId="Web-{740443FE-7C6A-433A-9EFD-3E41B5C88BB1}" dt="2018-09-13T19:27:12.194" v="268"/>
        <pc:sldMkLst>
          <pc:docMk/>
          <pc:sldMk cId="1457642337" sldId="461"/>
        </pc:sldMkLst>
      </pc:sldChg>
      <pc:sldChg chg="del">
        <pc:chgData name="ANTON William (SNCF MOBILITES / SNCF GARES ET CONNEXIONS / D&amp;T - IT METIERS)" userId="S::7805412u@commun.ad.sncf.fr::2c5f7cc2-69e9-46de-8c9f-d45757a99572" providerId="AD" clId="Web-{740443FE-7C6A-433A-9EFD-3E41B5C88BB1}" dt="2018-09-13T19:27:12.194" v="267"/>
        <pc:sldMkLst>
          <pc:docMk/>
          <pc:sldMk cId="1457642337" sldId="462"/>
        </pc:sldMkLst>
      </pc:sldChg>
      <pc:sldChg chg="del">
        <pc:chgData name="ANTON William (SNCF MOBILITES / SNCF GARES ET CONNEXIONS / D&amp;T - IT METIERS)" userId="S::7805412u@commun.ad.sncf.fr::2c5f7cc2-69e9-46de-8c9f-d45757a99572" providerId="AD" clId="Web-{740443FE-7C6A-433A-9EFD-3E41B5C88BB1}" dt="2018-09-13T19:27:12.194" v="266"/>
        <pc:sldMkLst>
          <pc:docMk/>
          <pc:sldMk cId="1457642337" sldId="463"/>
        </pc:sldMkLst>
      </pc:sldChg>
      <pc:sldChg chg="del">
        <pc:chgData name="ANTON William (SNCF MOBILITES / SNCF GARES ET CONNEXIONS / D&amp;T - IT METIERS)" userId="S::7805412u@commun.ad.sncf.fr::2c5f7cc2-69e9-46de-8c9f-d45757a99572" providerId="AD" clId="Web-{740443FE-7C6A-433A-9EFD-3E41B5C88BB1}" dt="2018-09-13T19:27:12.194" v="265"/>
        <pc:sldMkLst>
          <pc:docMk/>
          <pc:sldMk cId="1457642337" sldId="464"/>
        </pc:sldMkLst>
      </pc:sldChg>
      <pc:sldChg chg="modSp">
        <pc:chgData name="ANTON William (SNCF MOBILITES / SNCF GARES ET CONNEXIONS / D&amp;T - IT METIERS)" userId="S::7805412u@commun.ad.sncf.fr::2c5f7cc2-69e9-46de-8c9f-d45757a99572" providerId="AD" clId="Web-{740443FE-7C6A-433A-9EFD-3E41B5C88BB1}" dt="2018-09-13T19:21:08.509" v="159" actId="20577"/>
        <pc:sldMkLst>
          <pc:docMk/>
          <pc:sldMk cId="1815364248" sldId="465"/>
        </pc:sldMkLst>
        <pc:spChg chg="mod">
          <ac:chgData name="ANTON William (SNCF MOBILITES / SNCF GARES ET CONNEXIONS / D&amp;T - IT METIERS)" userId="S::7805412u@commun.ad.sncf.fr::2c5f7cc2-69e9-46de-8c9f-d45757a99572" providerId="AD" clId="Web-{740443FE-7C6A-433A-9EFD-3E41B5C88BB1}" dt="2018-09-13T19:21:08.509" v="159" actId="20577"/>
          <ac:spMkLst>
            <pc:docMk/>
            <pc:sldMk cId="1815364248" sldId="465"/>
            <ac:spMk id="3" creationId="{00000000-0000-0000-0000-000000000000}"/>
          </ac:spMkLst>
        </pc:spChg>
        <pc:spChg chg="mod">
          <ac:chgData name="ANTON William (SNCF MOBILITES / SNCF GARES ET CONNEXIONS / D&amp;T - IT METIERS)" userId="S::7805412u@commun.ad.sncf.fr::2c5f7cc2-69e9-46de-8c9f-d45757a99572" providerId="AD" clId="Web-{740443FE-7C6A-433A-9EFD-3E41B5C88BB1}" dt="2018-09-13T19:20:31.681" v="150" actId="20577"/>
          <ac:spMkLst>
            <pc:docMk/>
            <pc:sldMk cId="1815364248" sldId="465"/>
            <ac:spMk id="11" creationId="{00000000-0000-0000-0000-000000000000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A1AD962-7CCD-4E7D-AD9A-911CBA62F686}" type="doc">
      <dgm:prSet loTypeId="urn:microsoft.com/office/officeart/2005/8/layout/cycle1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51F6488F-739A-4D1D-A147-3707185D1EE5}">
      <dgm:prSet phldrT="[Texte]"/>
      <dgm:spPr/>
      <dgm:t>
        <a:bodyPr/>
        <a:lstStyle/>
        <a:p>
          <a:r>
            <a:rPr lang="fr-FR" dirty="0" smtClean="0"/>
            <a:t>Commande </a:t>
          </a:r>
          <a:endParaRPr lang="fr-FR" dirty="0"/>
        </a:p>
      </dgm:t>
    </dgm:pt>
    <dgm:pt modelId="{FA575920-78E3-47AC-990D-E8C444DBE99B}" type="parTrans" cxnId="{66A2C97F-9E7E-4896-AC8F-6B3F5F445BA4}">
      <dgm:prSet/>
      <dgm:spPr/>
      <dgm:t>
        <a:bodyPr/>
        <a:lstStyle/>
        <a:p>
          <a:endParaRPr lang="fr-FR"/>
        </a:p>
      </dgm:t>
    </dgm:pt>
    <dgm:pt modelId="{7C0C44E3-98A0-42FF-8D68-46FE42172852}" type="sibTrans" cxnId="{66A2C97F-9E7E-4896-AC8F-6B3F5F445BA4}">
      <dgm:prSet/>
      <dgm:spPr/>
      <dgm:t>
        <a:bodyPr/>
        <a:lstStyle/>
        <a:p>
          <a:endParaRPr lang="fr-FR"/>
        </a:p>
      </dgm:t>
    </dgm:pt>
    <dgm:pt modelId="{7A0DE48D-E6AF-4673-A3F1-3CE73EE6D5D7}">
      <dgm:prSet phldrT="[Texte]"/>
      <dgm:spPr/>
      <dgm:t>
        <a:bodyPr/>
        <a:lstStyle/>
        <a:p>
          <a:r>
            <a:rPr lang="fr-FR" dirty="0" smtClean="0"/>
            <a:t>Information</a:t>
          </a:r>
          <a:endParaRPr lang="fr-FR" dirty="0"/>
        </a:p>
      </dgm:t>
    </dgm:pt>
    <dgm:pt modelId="{634DE13A-CD77-4E18-A444-5967997D19BF}" type="parTrans" cxnId="{ED34FFE8-E9DE-4F28-A9D2-3276CEF0709C}">
      <dgm:prSet/>
      <dgm:spPr/>
      <dgm:t>
        <a:bodyPr/>
        <a:lstStyle/>
        <a:p>
          <a:endParaRPr lang="fr-FR"/>
        </a:p>
      </dgm:t>
    </dgm:pt>
    <dgm:pt modelId="{A9DBADDA-F8E9-470B-92F7-0BB93C252AD9}" type="sibTrans" cxnId="{ED34FFE8-E9DE-4F28-A9D2-3276CEF0709C}">
      <dgm:prSet/>
      <dgm:spPr/>
      <dgm:t>
        <a:bodyPr/>
        <a:lstStyle/>
        <a:p>
          <a:endParaRPr lang="fr-FR"/>
        </a:p>
      </dgm:t>
    </dgm:pt>
    <dgm:pt modelId="{582FD209-3D23-4308-A1B6-28FA0F2CCCCE}">
      <dgm:prSet phldrT="[Texte]"/>
      <dgm:spPr/>
      <dgm:t>
        <a:bodyPr/>
        <a:lstStyle/>
        <a:p>
          <a:r>
            <a:rPr lang="fr-FR" dirty="0" smtClean="0"/>
            <a:t>Réparation</a:t>
          </a:r>
          <a:endParaRPr lang="fr-FR" dirty="0"/>
        </a:p>
      </dgm:t>
    </dgm:pt>
    <dgm:pt modelId="{A6EBEA9B-A22B-4917-9BCB-2352E0AE7465}" type="parTrans" cxnId="{EF44E67E-F861-44E2-AB21-AB07D94EFC8E}">
      <dgm:prSet/>
      <dgm:spPr/>
      <dgm:t>
        <a:bodyPr/>
        <a:lstStyle/>
        <a:p>
          <a:endParaRPr lang="fr-FR"/>
        </a:p>
      </dgm:t>
    </dgm:pt>
    <dgm:pt modelId="{D2FBD504-07B3-4700-8862-59421B6E5182}" type="sibTrans" cxnId="{EF44E67E-F861-44E2-AB21-AB07D94EFC8E}">
      <dgm:prSet/>
      <dgm:spPr/>
      <dgm:t>
        <a:bodyPr/>
        <a:lstStyle/>
        <a:p>
          <a:endParaRPr lang="fr-FR"/>
        </a:p>
      </dgm:t>
    </dgm:pt>
    <dgm:pt modelId="{D649BE08-69D2-48D5-BCB6-5E1C1DFD9D1C}">
      <dgm:prSet phldrT="[Texte]"/>
      <dgm:spPr/>
      <dgm:t>
        <a:bodyPr/>
        <a:lstStyle/>
        <a:p>
          <a:r>
            <a:rPr lang="fr-FR" dirty="0" smtClean="0"/>
            <a:t>Détection</a:t>
          </a:r>
          <a:endParaRPr lang="fr-FR" dirty="0"/>
        </a:p>
      </dgm:t>
    </dgm:pt>
    <dgm:pt modelId="{8F4B0255-8D64-4701-88E6-A953769288E3}" type="parTrans" cxnId="{60B43072-6FA1-439A-B25B-ACE40765BBF4}">
      <dgm:prSet/>
      <dgm:spPr/>
      <dgm:t>
        <a:bodyPr/>
        <a:lstStyle/>
        <a:p>
          <a:endParaRPr lang="fr-FR"/>
        </a:p>
      </dgm:t>
    </dgm:pt>
    <dgm:pt modelId="{CC96E47F-CF56-42F1-AC4D-871CA8E73A89}" type="sibTrans" cxnId="{60B43072-6FA1-439A-B25B-ACE40765BBF4}">
      <dgm:prSet/>
      <dgm:spPr/>
      <dgm:t>
        <a:bodyPr/>
        <a:lstStyle/>
        <a:p>
          <a:endParaRPr lang="fr-FR"/>
        </a:p>
      </dgm:t>
    </dgm:pt>
    <dgm:pt modelId="{C96EDAF8-9672-4316-ABBA-297AB26B91AF}">
      <dgm:prSet phldrT="[Texte]"/>
      <dgm:spPr/>
      <dgm:t>
        <a:bodyPr/>
        <a:lstStyle/>
        <a:p>
          <a:r>
            <a:rPr lang="fr-FR" dirty="0" smtClean="0"/>
            <a:t>Alerte</a:t>
          </a:r>
          <a:endParaRPr lang="fr-FR" dirty="0"/>
        </a:p>
      </dgm:t>
    </dgm:pt>
    <dgm:pt modelId="{EC3DFF50-2247-4099-A476-37CE14C3060D}" type="parTrans" cxnId="{FD9E4738-0183-4602-9D19-741EEA8A4279}">
      <dgm:prSet/>
      <dgm:spPr/>
      <dgm:t>
        <a:bodyPr/>
        <a:lstStyle/>
        <a:p>
          <a:endParaRPr lang="fr-FR"/>
        </a:p>
      </dgm:t>
    </dgm:pt>
    <dgm:pt modelId="{3415D8D7-F3B3-4291-9244-B19A357D37EA}" type="sibTrans" cxnId="{FD9E4738-0183-4602-9D19-741EEA8A4279}">
      <dgm:prSet/>
      <dgm:spPr/>
      <dgm:t>
        <a:bodyPr/>
        <a:lstStyle/>
        <a:p>
          <a:endParaRPr lang="fr-FR"/>
        </a:p>
      </dgm:t>
    </dgm:pt>
    <dgm:pt modelId="{07CE06E1-160B-44CF-9F22-1E7BCD05BDF7}" type="pres">
      <dgm:prSet presAssocID="{FA1AD962-7CCD-4E7D-AD9A-911CBA62F686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522587D1-A5C3-4D62-A60D-4B2DEC6034C4}" type="pres">
      <dgm:prSet presAssocID="{51F6488F-739A-4D1D-A147-3707185D1EE5}" presName="dummy" presStyleCnt="0"/>
      <dgm:spPr/>
    </dgm:pt>
    <dgm:pt modelId="{1926B7A8-6F5F-4CA4-9263-66CA2323779A}" type="pres">
      <dgm:prSet presAssocID="{51F6488F-739A-4D1D-A147-3707185D1EE5}" presName="node" presStyleLbl="revTx" presStyleIdx="0" presStyleCnt="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1678A86B-875D-4881-838D-DBBFB046D434}" type="pres">
      <dgm:prSet presAssocID="{7C0C44E3-98A0-42FF-8D68-46FE42172852}" presName="sibTrans" presStyleLbl="node1" presStyleIdx="0" presStyleCnt="5"/>
      <dgm:spPr/>
      <dgm:t>
        <a:bodyPr/>
        <a:lstStyle/>
        <a:p>
          <a:endParaRPr lang="fr-FR"/>
        </a:p>
      </dgm:t>
    </dgm:pt>
    <dgm:pt modelId="{F406459D-977B-4A0B-890A-16FE64637EE2}" type="pres">
      <dgm:prSet presAssocID="{7A0DE48D-E6AF-4673-A3F1-3CE73EE6D5D7}" presName="dummy" presStyleCnt="0"/>
      <dgm:spPr/>
    </dgm:pt>
    <dgm:pt modelId="{69BB6B06-8518-415E-982E-D1BD59088606}" type="pres">
      <dgm:prSet presAssocID="{7A0DE48D-E6AF-4673-A3F1-3CE73EE6D5D7}" presName="node" presStyleLbl="revTx" presStyleIdx="1" presStyleCnt="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BE7C3502-C6D3-489B-8E9C-83F224DEEC8D}" type="pres">
      <dgm:prSet presAssocID="{A9DBADDA-F8E9-470B-92F7-0BB93C252AD9}" presName="sibTrans" presStyleLbl="node1" presStyleIdx="1" presStyleCnt="5"/>
      <dgm:spPr/>
      <dgm:t>
        <a:bodyPr/>
        <a:lstStyle/>
        <a:p>
          <a:endParaRPr lang="fr-FR"/>
        </a:p>
      </dgm:t>
    </dgm:pt>
    <dgm:pt modelId="{9CF350A5-36B8-4AB1-B08B-E69351205FDF}" type="pres">
      <dgm:prSet presAssocID="{582FD209-3D23-4308-A1B6-28FA0F2CCCCE}" presName="dummy" presStyleCnt="0"/>
      <dgm:spPr/>
    </dgm:pt>
    <dgm:pt modelId="{52269042-B22B-4D6F-BD8A-E63CEE07C1F1}" type="pres">
      <dgm:prSet presAssocID="{582FD209-3D23-4308-A1B6-28FA0F2CCCCE}" presName="node" presStyleLbl="revTx" presStyleIdx="2" presStyleCnt="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7D79336-3682-4DCC-8628-B283CC9E742C}" type="pres">
      <dgm:prSet presAssocID="{D2FBD504-07B3-4700-8862-59421B6E5182}" presName="sibTrans" presStyleLbl="node1" presStyleIdx="2" presStyleCnt="5"/>
      <dgm:spPr/>
      <dgm:t>
        <a:bodyPr/>
        <a:lstStyle/>
        <a:p>
          <a:endParaRPr lang="fr-FR"/>
        </a:p>
      </dgm:t>
    </dgm:pt>
    <dgm:pt modelId="{526C560F-86FA-40B5-8FFB-7AC247159A54}" type="pres">
      <dgm:prSet presAssocID="{D649BE08-69D2-48D5-BCB6-5E1C1DFD9D1C}" presName="dummy" presStyleCnt="0"/>
      <dgm:spPr/>
    </dgm:pt>
    <dgm:pt modelId="{E770177B-EF02-46CD-BDCB-2D603289BB28}" type="pres">
      <dgm:prSet presAssocID="{D649BE08-69D2-48D5-BCB6-5E1C1DFD9D1C}" presName="node" presStyleLbl="revTx" presStyleIdx="3" presStyleCnt="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A19C637F-231F-40AA-A3D4-94AEF5DCC2BF}" type="pres">
      <dgm:prSet presAssocID="{CC96E47F-CF56-42F1-AC4D-871CA8E73A89}" presName="sibTrans" presStyleLbl="node1" presStyleIdx="3" presStyleCnt="5"/>
      <dgm:spPr/>
      <dgm:t>
        <a:bodyPr/>
        <a:lstStyle/>
        <a:p>
          <a:endParaRPr lang="fr-FR"/>
        </a:p>
      </dgm:t>
    </dgm:pt>
    <dgm:pt modelId="{6970A996-EC8D-4F30-8CB0-211E104BDCA4}" type="pres">
      <dgm:prSet presAssocID="{C96EDAF8-9672-4316-ABBA-297AB26B91AF}" presName="dummy" presStyleCnt="0"/>
      <dgm:spPr/>
    </dgm:pt>
    <dgm:pt modelId="{60F09943-1EC1-4D86-9BA3-7D860D279C45}" type="pres">
      <dgm:prSet presAssocID="{C96EDAF8-9672-4316-ABBA-297AB26B91AF}" presName="node" presStyleLbl="revTx" presStyleIdx="4" presStyleCnt="5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7D07E7C3-FB9F-470D-A94E-4E7479BC5DFF}" type="pres">
      <dgm:prSet presAssocID="{3415D8D7-F3B3-4291-9244-B19A357D37EA}" presName="sibTrans" presStyleLbl="node1" presStyleIdx="4" presStyleCnt="5"/>
      <dgm:spPr/>
      <dgm:t>
        <a:bodyPr/>
        <a:lstStyle/>
        <a:p>
          <a:endParaRPr lang="fr-FR"/>
        </a:p>
      </dgm:t>
    </dgm:pt>
  </dgm:ptLst>
  <dgm:cxnLst>
    <dgm:cxn modelId="{EF44E67E-F861-44E2-AB21-AB07D94EFC8E}" srcId="{FA1AD962-7CCD-4E7D-AD9A-911CBA62F686}" destId="{582FD209-3D23-4308-A1B6-28FA0F2CCCCE}" srcOrd="2" destOrd="0" parTransId="{A6EBEA9B-A22B-4917-9BCB-2352E0AE7465}" sibTransId="{D2FBD504-07B3-4700-8862-59421B6E5182}"/>
    <dgm:cxn modelId="{BA5ADEF9-CD42-4DBC-9BF2-7F9D00E8542F}" type="presOf" srcId="{CC96E47F-CF56-42F1-AC4D-871CA8E73A89}" destId="{A19C637F-231F-40AA-A3D4-94AEF5DCC2BF}" srcOrd="0" destOrd="0" presId="urn:microsoft.com/office/officeart/2005/8/layout/cycle1"/>
    <dgm:cxn modelId="{ED34FFE8-E9DE-4F28-A9D2-3276CEF0709C}" srcId="{FA1AD962-7CCD-4E7D-AD9A-911CBA62F686}" destId="{7A0DE48D-E6AF-4673-A3F1-3CE73EE6D5D7}" srcOrd="1" destOrd="0" parTransId="{634DE13A-CD77-4E18-A444-5967997D19BF}" sibTransId="{A9DBADDA-F8E9-470B-92F7-0BB93C252AD9}"/>
    <dgm:cxn modelId="{60B43072-6FA1-439A-B25B-ACE40765BBF4}" srcId="{FA1AD962-7CCD-4E7D-AD9A-911CBA62F686}" destId="{D649BE08-69D2-48D5-BCB6-5E1C1DFD9D1C}" srcOrd="3" destOrd="0" parTransId="{8F4B0255-8D64-4701-88E6-A953769288E3}" sibTransId="{CC96E47F-CF56-42F1-AC4D-871CA8E73A89}"/>
    <dgm:cxn modelId="{A5087B82-4B97-4CC1-ACD3-F5EA7FA97150}" type="presOf" srcId="{D649BE08-69D2-48D5-BCB6-5E1C1DFD9D1C}" destId="{E770177B-EF02-46CD-BDCB-2D603289BB28}" srcOrd="0" destOrd="0" presId="urn:microsoft.com/office/officeart/2005/8/layout/cycle1"/>
    <dgm:cxn modelId="{144BC002-F570-4D62-869D-D42486EC9717}" type="presOf" srcId="{D2FBD504-07B3-4700-8862-59421B6E5182}" destId="{A7D79336-3682-4DCC-8628-B283CC9E742C}" srcOrd="0" destOrd="0" presId="urn:microsoft.com/office/officeart/2005/8/layout/cycle1"/>
    <dgm:cxn modelId="{43A85E6F-CEE9-4453-BBEE-18AA4E5B132C}" type="presOf" srcId="{7C0C44E3-98A0-42FF-8D68-46FE42172852}" destId="{1678A86B-875D-4881-838D-DBBFB046D434}" srcOrd="0" destOrd="0" presId="urn:microsoft.com/office/officeart/2005/8/layout/cycle1"/>
    <dgm:cxn modelId="{897B8E88-C9C7-414A-A480-D97CD5C4ED7E}" type="presOf" srcId="{A9DBADDA-F8E9-470B-92F7-0BB93C252AD9}" destId="{BE7C3502-C6D3-489B-8E9C-83F224DEEC8D}" srcOrd="0" destOrd="0" presId="urn:microsoft.com/office/officeart/2005/8/layout/cycle1"/>
    <dgm:cxn modelId="{03918B05-DA2A-46D0-ADBD-855D7CAE9E57}" type="presOf" srcId="{C96EDAF8-9672-4316-ABBA-297AB26B91AF}" destId="{60F09943-1EC1-4D86-9BA3-7D860D279C45}" srcOrd="0" destOrd="0" presId="urn:microsoft.com/office/officeart/2005/8/layout/cycle1"/>
    <dgm:cxn modelId="{F2873C4F-6446-4FEB-B32A-D7FB4BA0FD24}" type="presOf" srcId="{7A0DE48D-E6AF-4673-A3F1-3CE73EE6D5D7}" destId="{69BB6B06-8518-415E-982E-D1BD59088606}" srcOrd="0" destOrd="0" presId="urn:microsoft.com/office/officeart/2005/8/layout/cycle1"/>
    <dgm:cxn modelId="{FD9E4738-0183-4602-9D19-741EEA8A4279}" srcId="{FA1AD962-7CCD-4E7D-AD9A-911CBA62F686}" destId="{C96EDAF8-9672-4316-ABBA-297AB26B91AF}" srcOrd="4" destOrd="0" parTransId="{EC3DFF50-2247-4099-A476-37CE14C3060D}" sibTransId="{3415D8D7-F3B3-4291-9244-B19A357D37EA}"/>
    <dgm:cxn modelId="{66A2C97F-9E7E-4896-AC8F-6B3F5F445BA4}" srcId="{FA1AD962-7CCD-4E7D-AD9A-911CBA62F686}" destId="{51F6488F-739A-4D1D-A147-3707185D1EE5}" srcOrd="0" destOrd="0" parTransId="{FA575920-78E3-47AC-990D-E8C444DBE99B}" sibTransId="{7C0C44E3-98A0-42FF-8D68-46FE42172852}"/>
    <dgm:cxn modelId="{9201F767-9727-439F-B209-F9B57EFCB697}" type="presOf" srcId="{FA1AD962-7CCD-4E7D-AD9A-911CBA62F686}" destId="{07CE06E1-160B-44CF-9F22-1E7BCD05BDF7}" srcOrd="0" destOrd="0" presId="urn:microsoft.com/office/officeart/2005/8/layout/cycle1"/>
    <dgm:cxn modelId="{E4D46D71-965A-4666-89BB-3186D3525825}" type="presOf" srcId="{51F6488F-739A-4D1D-A147-3707185D1EE5}" destId="{1926B7A8-6F5F-4CA4-9263-66CA2323779A}" srcOrd="0" destOrd="0" presId="urn:microsoft.com/office/officeart/2005/8/layout/cycle1"/>
    <dgm:cxn modelId="{FA42B0EA-6E09-482E-8AA1-D8021AC8FC8D}" type="presOf" srcId="{582FD209-3D23-4308-A1B6-28FA0F2CCCCE}" destId="{52269042-B22B-4D6F-BD8A-E63CEE07C1F1}" srcOrd="0" destOrd="0" presId="urn:microsoft.com/office/officeart/2005/8/layout/cycle1"/>
    <dgm:cxn modelId="{3D2DD5AC-7BDF-4232-8650-39C29F9568E9}" type="presOf" srcId="{3415D8D7-F3B3-4291-9244-B19A357D37EA}" destId="{7D07E7C3-FB9F-470D-A94E-4E7479BC5DFF}" srcOrd="0" destOrd="0" presId="urn:microsoft.com/office/officeart/2005/8/layout/cycle1"/>
    <dgm:cxn modelId="{A5FA7FE3-AC73-45A2-9B5F-198242E606C7}" type="presParOf" srcId="{07CE06E1-160B-44CF-9F22-1E7BCD05BDF7}" destId="{522587D1-A5C3-4D62-A60D-4B2DEC6034C4}" srcOrd="0" destOrd="0" presId="urn:microsoft.com/office/officeart/2005/8/layout/cycle1"/>
    <dgm:cxn modelId="{FA2B46C6-7289-417D-97CF-8680FFAB16D6}" type="presParOf" srcId="{07CE06E1-160B-44CF-9F22-1E7BCD05BDF7}" destId="{1926B7A8-6F5F-4CA4-9263-66CA2323779A}" srcOrd="1" destOrd="0" presId="urn:microsoft.com/office/officeart/2005/8/layout/cycle1"/>
    <dgm:cxn modelId="{EAF8C523-D418-41EF-872A-0FCF381C3DC9}" type="presParOf" srcId="{07CE06E1-160B-44CF-9F22-1E7BCD05BDF7}" destId="{1678A86B-875D-4881-838D-DBBFB046D434}" srcOrd="2" destOrd="0" presId="urn:microsoft.com/office/officeart/2005/8/layout/cycle1"/>
    <dgm:cxn modelId="{33F9033F-6231-482E-8B41-03BA45D996FB}" type="presParOf" srcId="{07CE06E1-160B-44CF-9F22-1E7BCD05BDF7}" destId="{F406459D-977B-4A0B-890A-16FE64637EE2}" srcOrd="3" destOrd="0" presId="urn:microsoft.com/office/officeart/2005/8/layout/cycle1"/>
    <dgm:cxn modelId="{6694AC2E-1A2A-41A1-82A5-632CB42093FF}" type="presParOf" srcId="{07CE06E1-160B-44CF-9F22-1E7BCD05BDF7}" destId="{69BB6B06-8518-415E-982E-D1BD59088606}" srcOrd="4" destOrd="0" presId="urn:microsoft.com/office/officeart/2005/8/layout/cycle1"/>
    <dgm:cxn modelId="{8022FDE1-C8A7-4931-9BC4-D820B2A4AA08}" type="presParOf" srcId="{07CE06E1-160B-44CF-9F22-1E7BCD05BDF7}" destId="{BE7C3502-C6D3-489B-8E9C-83F224DEEC8D}" srcOrd="5" destOrd="0" presId="urn:microsoft.com/office/officeart/2005/8/layout/cycle1"/>
    <dgm:cxn modelId="{C7F1B063-F811-4E95-AE0F-4237DB14BD4C}" type="presParOf" srcId="{07CE06E1-160B-44CF-9F22-1E7BCD05BDF7}" destId="{9CF350A5-36B8-4AB1-B08B-E69351205FDF}" srcOrd="6" destOrd="0" presId="urn:microsoft.com/office/officeart/2005/8/layout/cycle1"/>
    <dgm:cxn modelId="{BBB6E129-B725-4D21-9EF7-9D5A127B0B8E}" type="presParOf" srcId="{07CE06E1-160B-44CF-9F22-1E7BCD05BDF7}" destId="{52269042-B22B-4D6F-BD8A-E63CEE07C1F1}" srcOrd="7" destOrd="0" presId="urn:microsoft.com/office/officeart/2005/8/layout/cycle1"/>
    <dgm:cxn modelId="{91CBA35F-8C98-4054-BA14-BEAD4457FE20}" type="presParOf" srcId="{07CE06E1-160B-44CF-9F22-1E7BCD05BDF7}" destId="{A7D79336-3682-4DCC-8628-B283CC9E742C}" srcOrd="8" destOrd="0" presId="urn:microsoft.com/office/officeart/2005/8/layout/cycle1"/>
    <dgm:cxn modelId="{DD8294DE-477F-4A70-99D7-074D397F4C9D}" type="presParOf" srcId="{07CE06E1-160B-44CF-9F22-1E7BCD05BDF7}" destId="{526C560F-86FA-40B5-8FFB-7AC247159A54}" srcOrd="9" destOrd="0" presId="urn:microsoft.com/office/officeart/2005/8/layout/cycle1"/>
    <dgm:cxn modelId="{A2C4E2E4-D5B1-400C-A522-73A889541BE2}" type="presParOf" srcId="{07CE06E1-160B-44CF-9F22-1E7BCD05BDF7}" destId="{E770177B-EF02-46CD-BDCB-2D603289BB28}" srcOrd="10" destOrd="0" presId="urn:microsoft.com/office/officeart/2005/8/layout/cycle1"/>
    <dgm:cxn modelId="{7519B274-5803-4FDC-96A7-6BEBEBC75578}" type="presParOf" srcId="{07CE06E1-160B-44CF-9F22-1E7BCD05BDF7}" destId="{A19C637F-231F-40AA-A3D4-94AEF5DCC2BF}" srcOrd="11" destOrd="0" presId="urn:microsoft.com/office/officeart/2005/8/layout/cycle1"/>
    <dgm:cxn modelId="{D2DCFE04-8BBF-4154-A16E-AE8EED3C2B8A}" type="presParOf" srcId="{07CE06E1-160B-44CF-9F22-1E7BCD05BDF7}" destId="{6970A996-EC8D-4F30-8CB0-211E104BDCA4}" srcOrd="12" destOrd="0" presId="urn:microsoft.com/office/officeart/2005/8/layout/cycle1"/>
    <dgm:cxn modelId="{2613E43A-2ADE-4B92-8A55-BF7CE2EBAC8D}" type="presParOf" srcId="{07CE06E1-160B-44CF-9F22-1E7BCD05BDF7}" destId="{60F09943-1EC1-4D86-9BA3-7D860D279C45}" srcOrd="13" destOrd="0" presId="urn:microsoft.com/office/officeart/2005/8/layout/cycle1"/>
    <dgm:cxn modelId="{D3AB2607-E141-455F-A2B1-E11C0210E54C}" type="presParOf" srcId="{07CE06E1-160B-44CF-9F22-1E7BCD05BDF7}" destId="{7D07E7C3-FB9F-470D-A94E-4E7479BC5DFF}" srcOrd="14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15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336E413-CCB5-4A6B-830A-724B0ABE7B19}" type="doc">
      <dgm:prSet loTypeId="urn:microsoft.com/office/officeart/2005/8/layout/gear1" loCatId="process" qsTypeId="urn:microsoft.com/office/officeart/2005/8/quickstyle/simple1" qsCatId="simple" csTypeId="urn:microsoft.com/office/officeart/2005/8/colors/accent1_2" csCatId="accent1" phldr="1"/>
      <dgm:spPr/>
    </dgm:pt>
    <dgm:pt modelId="{C8B54EC5-83E1-4F34-AF4E-2D834B90B9B6}">
      <dgm:prSet phldrT="[Texte]"/>
      <dgm:spPr/>
      <dgm:t>
        <a:bodyPr/>
        <a:lstStyle/>
        <a:p>
          <a:r>
            <a:rPr lang="fr-FR" dirty="0" smtClean="0"/>
            <a:t>Business Value</a:t>
          </a:r>
        </a:p>
        <a:p>
          <a:r>
            <a:rPr lang="fr-FR" dirty="0" smtClean="0"/>
            <a:t>&amp; Feed-Back</a:t>
          </a:r>
          <a:endParaRPr lang="fr-FR" dirty="0"/>
        </a:p>
      </dgm:t>
    </dgm:pt>
    <dgm:pt modelId="{0355E831-89EE-424C-8B35-4DF3A4D499E3}" type="parTrans" cxnId="{94C004FB-F6EE-4AD9-A3DD-D330FB1654B8}">
      <dgm:prSet/>
      <dgm:spPr/>
      <dgm:t>
        <a:bodyPr/>
        <a:lstStyle/>
        <a:p>
          <a:endParaRPr lang="fr-FR"/>
        </a:p>
      </dgm:t>
    </dgm:pt>
    <dgm:pt modelId="{12973D68-62F2-4F2B-BAFC-0F1EBC139CEF}" type="sibTrans" cxnId="{94C004FB-F6EE-4AD9-A3DD-D330FB1654B8}">
      <dgm:prSet/>
      <dgm:spPr/>
      <dgm:t>
        <a:bodyPr/>
        <a:lstStyle/>
        <a:p>
          <a:endParaRPr lang="fr-FR"/>
        </a:p>
      </dgm:t>
    </dgm:pt>
    <dgm:pt modelId="{4CC5AB09-5BCA-4B27-B9BA-AF546F868598}">
      <dgm:prSet phldrT="[Texte]"/>
      <dgm:spPr/>
      <dgm:t>
        <a:bodyPr/>
        <a:lstStyle/>
        <a:p>
          <a:r>
            <a:rPr lang="fr-FR" dirty="0" smtClean="0"/>
            <a:t>US</a:t>
          </a:r>
          <a:endParaRPr lang="fr-FR" dirty="0"/>
        </a:p>
      </dgm:t>
    </dgm:pt>
    <dgm:pt modelId="{F44A68B8-1B40-4DCB-BA3F-F41B0A84C171}" type="parTrans" cxnId="{0A39E529-5533-48F0-BC4B-FE8A06FC84E1}">
      <dgm:prSet/>
      <dgm:spPr/>
      <dgm:t>
        <a:bodyPr/>
        <a:lstStyle/>
        <a:p>
          <a:endParaRPr lang="fr-FR"/>
        </a:p>
      </dgm:t>
    </dgm:pt>
    <dgm:pt modelId="{371076EA-43D2-4838-BE13-CF47D2949879}" type="sibTrans" cxnId="{0A39E529-5533-48F0-BC4B-FE8A06FC84E1}">
      <dgm:prSet/>
      <dgm:spPr/>
      <dgm:t>
        <a:bodyPr/>
        <a:lstStyle/>
        <a:p>
          <a:endParaRPr lang="fr-FR"/>
        </a:p>
      </dgm:t>
    </dgm:pt>
    <dgm:pt modelId="{0FC44CBE-8C64-4C56-A71D-A809BE2BF162}">
      <dgm:prSet phldrT="[Texte]"/>
      <dgm:spPr/>
      <dgm:t>
        <a:bodyPr/>
        <a:lstStyle/>
        <a:p>
          <a:r>
            <a:rPr lang="fr-FR" dirty="0" smtClean="0"/>
            <a:t>Besoins</a:t>
          </a:r>
          <a:endParaRPr lang="fr-FR" dirty="0"/>
        </a:p>
      </dgm:t>
    </dgm:pt>
    <dgm:pt modelId="{C87C4AD9-D52F-480F-B821-3C37BDA3D747}" type="parTrans" cxnId="{7395F731-3F5E-4289-9923-D76FA7529B98}">
      <dgm:prSet/>
      <dgm:spPr/>
      <dgm:t>
        <a:bodyPr/>
        <a:lstStyle/>
        <a:p>
          <a:endParaRPr lang="fr-FR"/>
        </a:p>
      </dgm:t>
    </dgm:pt>
    <dgm:pt modelId="{598A6C75-3961-4595-9A32-62CCEAD8E431}" type="sibTrans" cxnId="{7395F731-3F5E-4289-9923-D76FA7529B98}">
      <dgm:prSet/>
      <dgm:spPr/>
      <dgm:t>
        <a:bodyPr/>
        <a:lstStyle/>
        <a:p>
          <a:endParaRPr lang="fr-FR"/>
        </a:p>
      </dgm:t>
    </dgm:pt>
    <dgm:pt modelId="{CACF767D-97DE-45F4-A8F9-027F4FAD5215}" type="pres">
      <dgm:prSet presAssocID="{C336E413-CCB5-4A6B-830A-724B0ABE7B19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56B2F81A-A5F0-49EF-8919-CB0CB29C5FCF}" type="pres">
      <dgm:prSet presAssocID="{C8B54EC5-83E1-4F34-AF4E-2D834B90B9B6}" presName="gear1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E3A0F89A-5403-4876-93C7-434EB39EC0FA}" type="pres">
      <dgm:prSet presAssocID="{C8B54EC5-83E1-4F34-AF4E-2D834B90B9B6}" presName="gear1srcNode" presStyleLbl="node1" presStyleIdx="0" presStyleCnt="3"/>
      <dgm:spPr/>
      <dgm:t>
        <a:bodyPr/>
        <a:lstStyle/>
        <a:p>
          <a:endParaRPr lang="fr-FR"/>
        </a:p>
      </dgm:t>
    </dgm:pt>
    <dgm:pt modelId="{F1ECA08A-FD09-4A21-B38C-6A736A04D07D}" type="pres">
      <dgm:prSet presAssocID="{C8B54EC5-83E1-4F34-AF4E-2D834B90B9B6}" presName="gear1dstNode" presStyleLbl="node1" presStyleIdx="0" presStyleCnt="3"/>
      <dgm:spPr/>
      <dgm:t>
        <a:bodyPr/>
        <a:lstStyle/>
        <a:p>
          <a:endParaRPr lang="fr-FR"/>
        </a:p>
      </dgm:t>
    </dgm:pt>
    <dgm:pt modelId="{3246AF46-8E75-49F7-93EC-801E0E83646D}" type="pres">
      <dgm:prSet presAssocID="{4CC5AB09-5BCA-4B27-B9BA-AF546F868598}" presName="gear2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8686C692-EEF9-4D74-8421-F0AC8395FBED}" type="pres">
      <dgm:prSet presAssocID="{4CC5AB09-5BCA-4B27-B9BA-AF546F868598}" presName="gear2srcNode" presStyleLbl="node1" presStyleIdx="1" presStyleCnt="3"/>
      <dgm:spPr/>
      <dgm:t>
        <a:bodyPr/>
        <a:lstStyle/>
        <a:p>
          <a:endParaRPr lang="fr-FR"/>
        </a:p>
      </dgm:t>
    </dgm:pt>
    <dgm:pt modelId="{7F3297BF-450E-4CC9-B6D4-F0ED440A8B1C}" type="pres">
      <dgm:prSet presAssocID="{4CC5AB09-5BCA-4B27-B9BA-AF546F868598}" presName="gear2dstNode" presStyleLbl="node1" presStyleIdx="1" presStyleCnt="3"/>
      <dgm:spPr/>
      <dgm:t>
        <a:bodyPr/>
        <a:lstStyle/>
        <a:p>
          <a:endParaRPr lang="fr-FR"/>
        </a:p>
      </dgm:t>
    </dgm:pt>
    <dgm:pt modelId="{7C512E5F-BBA9-48CF-978F-6694574D9595}" type="pres">
      <dgm:prSet presAssocID="{0FC44CBE-8C64-4C56-A71D-A809BE2BF162}" presName="gear3" presStyleLbl="node1" presStyleIdx="2" presStyleCnt="3"/>
      <dgm:spPr/>
      <dgm:t>
        <a:bodyPr/>
        <a:lstStyle/>
        <a:p>
          <a:endParaRPr lang="fr-FR"/>
        </a:p>
      </dgm:t>
    </dgm:pt>
    <dgm:pt modelId="{0895B553-58DD-4C9B-B951-98A4E6B86B87}" type="pres">
      <dgm:prSet presAssocID="{0FC44CBE-8C64-4C56-A71D-A809BE2BF162}" presName="gear3tx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5F4567AE-0795-42ED-AA03-A4B6979C130D}" type="pres">
      <dgm:prSet presAssocID="{0FC44CBE-8C64-4C56-A71D-A809BE2BF162}" presName="gear3srcNode" presStyleLbl="node1" presStyleIdx="2" presStyleCnt="3"/>
      <dgm:spPr/>
      <dgm:t>
        <a:bodyPr/>
        <a:lstStyle/>
        <a:p>
          <a:endParaRPr lang="fr-FR"/>
        </a:p>
      </dgm:t>
    </dgm:pt>
    <dgm:pt modelId="{933402BC-004D-44BE-B4CA-5AB7BD9D1C0F}" type="pres">
      <dgm:prSet presAssocID="{0FC44CBE-8C64-4C56-A71D-A809BE2BF162}" presName="gear3dstNode" presStyleLbl="node1" presStyleIdx="2" presStyleCnt="3"/>
      <dgm:spPr/>
      <dgm:t>
        <a:bodyPr/>
        <a:lstStyle/>
        <a:p>
          <a:endParaRPr lang="fr-FR"/>
        </a:p>
      </dgm:t>
    </dgm:pt>
    <dgm:pt modelId="{24084BEF-E002-430F-A890-DC2669D5FE7F}" type="pres">
      <dgm:prSet presAssocID="{12973D68-62F2-4F2B-BAFC-0F1EBC139CEF}" presName="connector1" presStyleLbl="sibTrans2D1" presStyleIdx="0" presStyleCnt="3"/>
      <dgm:spPr/>
      <dgm:t>
        <a:bodyPr/>
        <a:lstStyle/>
        <a:p>
          <a:endParaRPr lang="fr-FR"/>
        </a:p>
      </dgm:t>
    </dgm:pt>
    <dgm:pt modelId="{28B807F2-F607-4D36-B0B2-183790B20953}" type="pres">
      <dgm:prSet presAssocID="{371076EA-43D2-4838-BE13-CF47D2949879}" presName="connector2" presStyleLbl="sibTrans2D1" presStyleIdx="1" presStyleCnt="3"/>
      <dgm:spPr/>
      <dgm:t>
        <a:bodyPr/>
        <a:lstStyle/>
        <a:p>
          <a:endParaRPr lang="fr-FR"/>
        </a:p>
      </dgm:t>
    </dgm:pt>
    <dgm:pt modelId="{A31F173A-7E43-4C56-92C1-CD4D5418FDEC}" type="pres">
      <dgm:prSet presAssocID="{598A6C75-3961-4595-9A32-62CCEAD8E431}" presName="connector3" presStyleLbl="sibTrans2D1" presStyleIdx="2" presStyleCnt="3"/>
      <dgm:spPr/>
      <dgm:t>
        <a:bodyPr/>
        <a:lstStyle/>
        <a:p>
          <a:endParaRPr lang="fr-FR"/>
        </a:p>
      </dgm:t>
    </dgm:pt>
  </dgm:ptLst>
  <dgm:cxnLst>
    <dgm:cxn modelId="{A17A7DBF-A841-4AC5-90C9-A59C31349B1E}" type="presOf" srcId="{598A6C75-3961-4595-9A32-62CCEAD8E431}" destId="{A31F173A-7E43-4C56-92C1-CD4D5418FDEC}" srcOrd="0" destOrd="0" presId="urn:microsoft.com/office/officeart/2005/8/layout/gear1"/>
    <dgm:cxn modelId="{22B2BD9A-A274-4C86-890A-62B292401FAB}" type="presOf" srcId="{C336E413-CCB5-4A6B-830A-724B0ABE7B19}" destId="{CACF767D-97DE-45F4-A8F9-027F4FAD5215}" srcOrd="0" destOrd="0" presId="urn:microsoft.com/office/officeart/2005/8/layout/gear1"/>
    <dgm:cxn modelId="{CECEB2C4-138D-4BBB-BEA6-EDB79E3789BF}" type="presOf" srcId="{0FC44CBE-8C64-4C56-A71D-A809BE2BF162}" destId="{933402BC-004D-44BE-B4CA-5AB7BD9D1C0F}" srcOrd="3" destOrd="0" presId="urn:microsoft.com/office/officeart/2005/8/layout/gear1"/>
    <dgm:cxn modelId="{7395F731-3F5E-4289-9923-D76FA7529B98}" srcId="{C336E413-CCB5-4A6B-830A-724B0ABE7B19}" destId="{0FC44CBE-8C64-4C56-A71D-A809BE2BF162}" srcOrd="2" destOrd="0" parTransId="{C87C4AD9-D52F-480F-B821-3C37BDA3D747}" sibTransId="{598A6C75-3961-4595-9A32-62CCEAD8E431}"/>
    <dgm:cxn modelId="{CAB18617-52A6-4802-948B-8EC6B4D81B89}" type="presOf" srcId="{371076EA-43D2-4838-BE13-CF47D2949879}" destId="{28B807F2-F607-4D36-B0B2-183790B20953}" srcOrd="0" destOrd="0" presId="urn:microsoft.com/office/officeart/2005/8/layout/gear1"/>
    <dgm:cxn modelId="{952684F1-6C56-485B-925A-C0C149E03E36}" type="presOf" srcId="{0FC44CBE-8C64-4C56-A71D-A809BE2BF162}" destId="{5F4567AE-0795-42ED-AA03-A4B6979C130D}" srcOrd="2" destOrd="0" presId="urn:microsoft.com/office/officeart/2005/8/layout/gear1"/>
    <dgm:cxn modelId="{B4893ACE-5EBF-4E05-98C0-AB6C8BB8C6DC}" type="presOf" srcId="{4CC5AB09-5BCA-4B27-B9BA-AF546F868598}" destId="{7F3297BF-450E-4CC9-B6D4-F0ED440A8B1C}" srcOrd="2" destOrd="0" presId="urn:microsoft.com/office/officeart/2005/8/layout/gear1"/>
    <dgm:cxn modelId="{CDE85858-F720-4792-8E51-6E1CE62B67A5}" type="presOf" srcId="{4CC5AB09-5BCA-4B27-B9BA-AF546F868598}" destId="{8686C692-EEF9-4D74-8421-F0AC8395FBED}" srcOrd="1" destOrd="0" presId="urn:microsoft.com/office/officeart/2005/8/layout/gear1"/>
    <dgm:cxn modelId="{E7CA8726-87D8-4CFA-9F70-CC5381B3FA48}" type="presOf" srcId="{4CC5AB09-5BCA-4B27-B9BA-AF546F868598}" destId="{3246AF46-8E75-49F7-93EC-801E0E83646D}" srcOrd="0" destOrd="0" presId="urn:microsoft.com/office/officeart/2005/8/layout/gear1"/>
    <dgm:cxn modelId="{5B5C9F35-0147-45B1-BD26-07552A9A1DCE}" type="presOf" srcId="{C8B54EC5-83E1-4F34-AF4E-2D834B90B9B6}" destId="{E3A0F89A-5403-4876-93C7-434EB39EC0FA}" srcOrd="1" destOrd="0" presId="urn:microsoft.com/office/officeart/2005/8/layout/gear1"/>
    <dgm:cxn modelId="{5F1266E3-99BC-4AC5-95C7-482611D2CB7D}" type="presOf" srcId="{C8B54EC5-83E1-4F34-AF4E-2D834B90B9B6}" destId="{56B2F81A-A5F0-49EF-8919-CB0CB29C5FCF}" srcOrd="0" destOrd="0" presId="urn:microsoft.com/office/officeart/2005/8/layout/gear1"/>
    <dgm:cxn modelId="{1DABC2E0-D589-4863-86C3-C4608E1D2AC0}" type="presOf" srcId="{0FC44CBE-8C64-4C56-A71D-A809BE2BF162}" destId="{0895B553-58DD-4C9B-B951-98A4E6B86B87}" srcOrd="1" destOrd="0" presId="urn:microsoft.com/office/officeart/2005/8/layout/gear1"/>
    <dgm:cxn modelId="{3E519AA8-8C56-4F53-87D3-8E25719A4CB0}" type="presOf" srcId="{0FC44CBE-8C64-4C56-A71D-A809BE2BF162}" destId="{7C512E5F-BBA9-48CF-978F-6694574D9595}" srcOrd="0" destOrd="0" presId="urn:microsoft.com/office/officeart/2005/8/layout/gear1"/>
    <dgm:cxn modelId="{0A39E529-5533-48F0-BC4B-FE8A06FC84E1}" srcId="{C336E413-CCB5-4A6B-830A-724B0ABE7B19}" destId="{4CC5AB09-5BCA-4B27-B9BA-AF546F868598}" srcOrd="1" destOrd="0" parTransId="{F44A68B8-1B40-4DCB-BA3F-F41B0A84C171}" sibTransId="{371076EA-43D2-4838-BE13-CF47D2949879}"/>
    <dgm:cxn modelId="{E910DD2A-72CB-4549-BDBF-5F3BE03FC985}" type="presOf" srcId="{12973D68-62F2-4F2B-BAFC-0F1EBC139CEF}" destId="{24084BEF-E002-430F-A890-DC2669D5FE7F}" srcOrd="0" destOrd="0" presId="urn:microsoft.com/office/officeart/2005/8/layout/gear1"/>
    <dgm:cxn modelId="{CF5B27F7-B549-4FF1-9838-5AFBC3246A9B}" type="presOf" srcId="{C8B54EC5-83E1-4F34-AF4E-2D834B90B9B6}" destId="{F1ECA08A-FD09-4A21-B38C-6A736A04D07D}" srcOrd="2" destOrd="0" presId="urn:microsoft.com/office/officeart/2005/8/layout/gear1"/>
    <dgm:cxn modelId="{94C004FB-F6EE-4AD9-A3DD-D330FB1654B8}" srcId="{C336E413-CCB5-4A6B-830A-724B0ABE7B19}" destId="{C8B54EC5-83E1-4F34-AF4E-2D834B90B9B6}" srcOrd="0" destOrd="0" parTransId="{0355E831-89EE-424C-8B35-4DF3A4D499E3}" sibTransId="{12973D68-62F2-4F2B-BAFC-0F1EBC139CEF}"/>
    <dgm:cxn modelId="{5B6364DD-AB1F-4B01-A19D-E7CF7087E0CA}" type="presParOf" srcId="{CACF767D-97DE-45F4-A8F9-027F4FAD5215}" destId="{56B2F81A-A5F0-49EF-8919-CB0CB29C5FCF}" srcOrd="0" destOrd="0" presId="urn:microsoft.com/office/officeart/2005/8/layout/gear1"/>
    <dgm:cxn modelId="{DEFCC010-1084-43B9-995E-FD9C2CCF162B}" type="presParOf" srcId="{CACF767D-97DE-45F4-A8F9-027F4FAD5215}" destId="{E3A0F89A-5403-4876-93C7-434EB39EC0FA}" srcOrd="1" destOrd="0" presId="urn:microsoft.com/office/officeart/2005/8/layout/gear1"/>
    <dgm:cxn modelId="{CE3B3CEB-9F42-4B4F-9EC0-9B380A49FF96}" type="presParOf" srcId="{CACF767D-97DE-45F4-A8F9-027F4FAD5215}" destId="{F1ECA08A-FD09-4A21-B38C-6A736A04D07D}" srcOrd="2" destOrd="0" presId="urn:microsoft.com/office/officeart/2005/8/layout/gear1"/>
    <dgm:cxn modelId="{36521408-23B1-45DF-AA32-87CD4E57F3E0}" type="presParOf" srcId="{CACF767D-97DE-45F4-A8F9-027F4FAD5215}" destId="{3246AF46-8E75-49F7-93EC-801E0E83646D}" srcOrd="3" destOrd="0" presId="urn:microsoft.com/office/officeart/2005/8/layout/gear1"/>
    <dgm:cxn modelId="{FC506159-430A-4797-8524-1B9041A9E292}" type="presParOf" srcId="{CACF767D-97DE-45F4-A8F9-027F4FAD5215}" destId="{8686C692-EEF9-4D74-8421-F0AC8395FBED}" srcOrd="4" destOrd="0" presId="urn:microsoft.com/office/officeart/2005/8/layout/gear1"/>
    <dgm:cxn modelId="{2B133973-B6E2-40D0-952D-DED2D8EB7110}" type="presParOf" srcId="{CACF767D-97DE-45F4-A8F9-027F4FAD5215}" destId="{7F3297BF-450E-4CC9-B6D4-F0ED440A8B1C}" srcOrd="5" destOrd="0" presId="urn:microsoft.com/office/officeart/2005/8/layout/gear1"/>
    <dgm:cxn modelId="{AD1AE1E5-0878-4932-B885-ED6C08B0F464}" type="presParOf" srcId="{CACF767D-97DE-45F4-A8F9-027F4FAD5215}" destId="{7C512E5F-BBA9-48CF-978F-6694574D9595}" srcOrd="6" destOrd="0" presId="urn:microsoft.com/office/officeart/2005/8/layout/gear1"/>
    <dgm:cxn modelId="{F608FC52-9873-4C9B-9B58-7BE721D46A71}" type="presParOf" srcId="{CACF767D-97DE-45F4-A8F9-027F4FAD5215}" destId="{0895B553-58DD-4C9B-B951-98A4E6B86B87}" srcOrd="7" destOrd="0" presId="urn:microsoft.com/office/officeart/2005/8/layout/gear1"/>
    <dgm:cxn modelId="{8872C8AE-84AA-4AFA-BE05-68116E425432}" type="presParOf" srcId="{CACF767D-97DE-45F4-A8F9-027F4FAD5215}" destId="{5F4567AE-0795-42ED-AA03-A4B6979C130D}" srcOrd="8" destOrd="0" presId="urn:microsoft.com/office/officeart/2005/8/layout/gear1"/>
    <dgm:cxn modelId="{1DE81A47-34EB-4D68-9D78-E43987E70389}" type="presParOf" srcId="{CACF767D-97DE-45F4-A8F9-027F4FAD5215}" destId="{933402BC-004D-44BE-B4CA-5AB7BD9D1C0F}" srcOrd="9" destOrd="0" presId="urn:microsoft.com/office/officeart/2005/8/layout/gear1"/>
    <dgm:cxn modelId="{A6E87178-D21F-4437-B3E6-2DEB3E770121}" type="presParOf" srcId="{CACF767D-97DE-45F4-A8F9-027F4FAD5215}" destId="{24084BEF-E002-430F-A890-DC2669D5FE7F}" srcOrd="10" destOrd="0" presId="urn:microsoft.com/office/officeart/2005/8/layout/gear1"/>
    <dgm:cxn modelId="{8B44C5E5-801D-4ACB-A6F9-0C69125A1763}" type="presParOf" srcId="{CACF767D-97DE-45F4-A8F9-027F4FAD5215}" destId="{28B807F2-F607-4D36-B0B2-183790B20953}" srcOrd="11" destOrd="0" presId="urn:microsoft.com/office/officeart/2005/8/layout/gear1"/>
    <dgm:cxn modelId="{7425B6F3-E364-4C6A-9CE6-9E2EBD952BB8}" type="presParOf" srcId="{CACF767D-97DE-45F4-A8F9-027F4FAD5215}" destId="{A31F173A-7E43-4C56-92C1-CD4D5418FDEC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926B7A8-6F5F-4CA4-9263-66CA2323779A}">
      <dsp:nvSpPr>
        <dsp:cNvPr id="0" name=""/>
        <dsp:cNvSpPr/>
      </dsp:nvSpPr>
      <dsp:spPr>
        <a:xfrm>
          <a:off x="3528499" y="29355"/>
          <a:ext cx="1006078" cy="10060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400" kern="1200" dirty="0" smtClean="0"/>
            <a:t>Commande </a:t>
          </a:r>
          <a:endParaRPr lang="fr-FR" sz="1400" kern="1200" dirty="0"/>
        </a:p>
      </dsp:txBody>
      <dsp:txXfrm>
        <a:off x="3528499" y="29355"/>
        <a:ext cx="1006078" cy="1006078"/>
      </dsp:txXfrm>
    </dsp:sp>
    <dsp:sp modelId="{1678A86B-875D-4881-838D-DBBFB046D434}">
      <dsp:nvSpPr>
        <dsp:cNvPr id="0" name=""/>
        <dsp:cNvSpPr/>
      </dsp:nvSpPr>
      <dsp:spPr>
        <a:xfrm>
          <a:off x="1162170" y="289"/>
          <a:ext cx="3771658" cy="3771658"/>
        </a:xfrm>
        <a:prstGeom prst="circularArrow">
          <a:avLst>
            <a:gd name="adj1" fmla="val 5202"/>
            <a:gd name="adj2" fmla="val 336015"/>
            <a:gd name="adj3" fmla="val 21292825"/>
            <a:gd name="adj4" fmla="val 19766604"/>
            <a:gd name="adj5" fmla="val 6068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9BB6B06-8518-415E-982E-D1BD59088606}">
      <dsp:nvSpPr>
        <dsp:cNvPr id="0" name=""/>
        <dsp:cNvSpPr/>
      </dsp:nvSpPr>
      <dsp:spPr>
        <a:xfrm>
          <a:off x="4136359" y="1900156"/>
          <a:ext cx="1006078" cy="10060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400" kern="1200" dirty="0" smtClean="0"/>
            <a:t>Information</a:t>
          </a:r>
          <a:endParaRPr lang="fr-FR" sz="1400" kern="1200" dirty="0"/>
        </a:p>
      </dsp:txBody>
      <dsp:txXfrm>
        <a:off x="4136359" y="1900156"/>
        <a:ext cx="1006078" cy="1006078"/>
      </dsp:txXfrm>
    </dsp:sp>
    <dsp:sp modelId="{BE7C3502-C6D3-489B-8E9C-83F224DEEC8D}">
      <dsp:nvSpPr>
        <dsp:cNvPr id="0" name=""/>
        <dsp:cNvSpPr/>
      </dsp:nvSpPr>
      <dsp:spPr>
        <a:xfrm>
          <a:off x="1162170" y="289"/>
          <a:ext cx="3771658" cy="3771658"/>
        </a:xfrm>
        <a:prstGeom prst="circularArrow">
          <a:avLst>
            <a:gd name="adj1" fmla="val 5202"/>
            <a:gd name="adj2" fmla="val 336015"/>
            <a:gd name="adj3" fmla="val 4014266"/>
            <a:gd name="adj4" fmla="val 2253829"/>
            <a:gd name="adj5" fmla="val 6068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269042-B22B-4D6F-BD8A-E63CEE07C1F1}">
      <dsp:nvSpPr>
        <dsp:cNvPr id="0" name=""/>
        <dsp:cNvSpPr/>
      </dsp:nvSpPr>
      <dsp:spPr>
        <a:xfrm>
          <a:off x="2544960" y="3056374"/>
          <a:ext cx="1006078" cy="10060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400" kern="1200" dirty="0" smtClean="0"/>
            <a:t>Réparation</a:t>
          </a:r>
          <a:endParaRPr lang="fr-FR" sz="1400" kern="1200" dirty="0"/>
        </a:p>
      </dsp:txBody>
      <dsp:txXfrm>
        <a:off x="2544960" y="3056374"/>
        <a:ext cx="1006078" cy="1006078"/>
      </dsp:txXfrm>
    </dsp:sp>
    <dsp:sp modelId="{A7D79336-3682-4DCC-8628-B283CC9E742C}">
      <dsp:nvSpPr>
        <dsp:cNvPr id="0" name=""/>
        <dsp:cNvSpPr/>
      </dsp:nvSpPr>
      <dsp:spPr>
        <a:xfrm>
          <a:off x="1162170" y="289"/>
          <a:ext cx="3771658" cy="3771658"/>
        </a:xfrm>
        <a:prstGeom prst="circularArrow">
          <a:avLst>
            <a:gd name="adj1" fmla="val 5202"/>
            <a:gd name="adj2" fmla="val 336015"/>
            <a:gd name="adj3" fmla="val 8210155"/>
            <a:gd name="adj4" fmla="val 6449719"/>
            <a:gd name="adj5" fmla="val 6068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70177B-EF02-46CD-BDCB-2D603289BB28}">
      <dsp:nvSpPr>
        <dsp:cNvPr id="0" name=""/>
        <dsp:cNvSpPr/>
      </dsp:nvSpPr>
      <dsp:spPr>
        <a:xfrm>
          <a:off x="953562" y="1900156"/>
          <a:ext cx="1006078" cy="10060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400" kern="1200" dirty="0" smtClean="0"/>
            <a:t>Détection</a:t>
          </a:r>
          <a:endParaRPr lang="fr-FR" sz="1400" kern="1200" dirty="0"/>
        </a:p>
      </dsp:txBody>
      <dsp:txXfrm>
        <a:off x="953562" y="1900156"/>
        <a:ext cx="1006078" cy="1006078"/>
      </dsp:txXfrm>
    </dsp:sp>
    <dsp:sp modelId="{A19C637F-231F-40AA-A3D4-94AEF5DCC2BF}">
      <dsp:nvSpPr>
        <dsp:cNvPr id="0" name=""/>
        <dsp:cNvSpPr/>
      </dsp:nvSpPr>
      <dsp:spPr>
        <a:xfrm>
          <a:off x="1162170" y="289"/>
          <a:ext cx="3771658" cy="3771658"/>
        </a:xfrm>
        <a:prstGeom prst="circularArrow">
          <a:avLst>
            <a:gd name="adj1" fmla="val 5202"/>
            <a:gd name="adj2" fmla="val 336015"/>
            <a:gd name="adj3" fmla="val 12297380"/>
            <a:gd name="adj4" fmla="val 10771160"/>
            <a:gd name="adj5" fmla="val 6068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F09943-1EC1-4D86-9BA3-7D860D279C45}">
      <dsp:nvSpPr>
        <dsp:cNvPr id="0" name=""/>
        <dsp:cNvSpPr/>
      </dsp:nvSpPr>
      <dsp:spPr>
        <a:xfrm>
          <a:off x="1561422" y="29355"/>
          <a:ext cx="1006078" cy="10060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400" kern="1200" dirty="0" smtClean="0"/>
            <a:t>Alerte</a:t>
          </a:r>
          <a:endParaRPr lang="fr-FR" sz="1400" kern="1200" dirty="0"/>
        </a:p>
      </dsp:txBody>
      <dsp:txXfrm>
        <a:off x="1561422" y="29355"/>
        <a:ext cx="1006078" cy="1006078"/>
      </dsp:txXfrm>
    </dsp:sp>
    <dsp:sp modelId="{7D07E7C3-FB9F-470D-A94E-4E7479BC5DFF}">
      <dsp:nvSpPr>
        <dsp:cNvPr id="0" name=""/>
        <dsp:cNvSpPr/>
      </dsp:nvSpPr>
      <dsp:spPr>
        <a:xfrm>
          <a:off x="1162170" y="289"/>
          <a:ext cx="3771658" cy="3771658"/>
        </a:xfrm>
        <a:prstGeom prst="circularArrow">
          <a:avLst>
            <a:gd name="adj1" fmla="val 5202"/>
            <a:gd name="adj2" fmla="val 336015"/>
            <a:gd name="adj3" fmla="val 16865256"/>
            <a:gd name="adj4" fmla="val 15198729"/>
            <a:gd name="adj5" fmla="val 6068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itchFamily="34" charset="0"/>
              </a:defRPr>
            </a:lvl1pPr>
          </a:lstStyle>
          <a:p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itchFamily="34" charset="0"/>
              </a:defRPr>
            </a:lvl1pPr>
          </a:lstStyle>
          <a:p>
            <a:fld id="{D680E798-53FF-4C51-A981-953463752515}" type="datetimeFigureOut">
              <a:rPr lang="fr-FR" smtClean="0"/>
              <a:pPr/>
              <a:t>14/11/2018</a:t>
            </a:fld>
            <a:endParaRPr lang="fr-FR" dirty="0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 dirty="0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itchFamily="34" charset="0"/>
              </a:defRPr>
            </a:lvl1pPr>
          </a:lstStyle>
          <a:p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itchFamily="34" charset="0"/>
              </a:defRPr>
            </a:lvl1pPr>
          </a:lstStyle>
          <a:p>
            <a:fld id="{1B06CD8F-B7ED-4A05-9FB1-A01CC0EF02CC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929392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uverture_sans_visu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 bwMode="gray">
          <a:xfrm>
            <a:off x="179389" y="179388"/>
            <a:ext cx="8785225" cy="469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fr-FR" noProof="0" dirty="0"/>
              <a:t>Titre</a:t>
            </a:r>
          </a:p>
        </p:txBody>
      </p:sp>
      <p:sp>
        <p:nvSpPr>
          <p:cNvPr id="12" name="Espace réservé du texte 11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39750" y="1476000"/>
            <a:ext cx="8064500" cy="2160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fr-FR" noProof="0" dirty="0"/>
              <a:t>Texte de niveau 1</a:t>
            </a:r>
          </a:p>
          <a:p>
            <a:pPr lvl="1"/>
            <a:r>
              <a:rPr lang="fr-FR" noProof="0" dirty="0"/>
              <a:t>Texte de niveau 2</a:t>
            </a:r>
          </a:p>
        </p:txBody>
      </p:sp>
      <p:sp>
        <p:nvSpPr>
          <p:cNvPr id="13" name="Espace réservé de la date 12"/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/>
          <a:p>
            <a:r>
              <a:rPr lang="fr-FR" dirty="0" smtClean="0"/>
              <a:t>11/2018</a:t>
            </a:r>
            <a:endParaRPr lang="fr-FR" dirty="0"/>
          </a:p>
        </p:txBody>
      </p:sp>
      <p:sp>
        <p:nvSpPr>
          <p:cNvPr id="14" name="Espace réservé du numéro de diapositive 13"/>
          <p:cNvSpPr>
            <a:spLocks noGrp="1"/>
          </p:cNvSpPr>
          <p:nvPr>
            <p:ph type="sldNum" sz="quarter" idx="15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5" name="Espace réservé du pied de page 14"/>
          <p:cNvSpPr>
            <a:spLocks noGrp="1"/>
          </p:cNvSpPr>
          <p:nvPr>
            <p:ph type="ftr" sz="quarter" idx="16"/>
          </p:nvPr>
        </p:nvSpPr>
        <p:spPr bwMode="gray"/>
        <p:txBody>
          <a:bodyPr/>
          <a:lstStyle/>
          <a:p>
            <a:pPr algn="l">
              <a:lnSpc>
                <a:spcPct val="90000"/>
              </a:lnSpc>
            </a:pPr>
            <a:r>
              <a:rPr lang="fr-FR" dirty="0"/>
              <a:t>Diffusion limitée - </a:t>
            </a:r>
            <a:r>
              <a:rPr lang="fr-FR" dirty="0" smtClean="0"/>
              <a:t>Conférence Agile Grenoble</a:t>
            </a:r>
            <a:endParaRPr lang="fr-FR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uverture_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 descr="PPT_Packshot_244x130,5_01.jpg"/>
          <p:cNvPicPr preferRelativeResize="0">
            <a:picLocks/>
          </p:cNvPicPr>
          <p:nvPr userDrawn="1"/>
        </p:nvPicPr>
        <p:blipFill>
          <a:blip r:embed="rId2" cstate="print"/>
          <a:stretch>
            <a:fillRect/>
          </a:stretch>
        </p:blipFill>
        <p:spPr bwMode="gray">
          <a:xfrm>
            <a:off x="181104" y="179388"/>
            <a:ext cx="8780566" cy="4697999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fr-FR" noProof="0" dirty="0"/>
              <a:t>Titre</a:t>
            </a:r>
          </a:p>
        </p:txBody>
      </p:sp>
      <p:sp>
        <p:nvSpPr>
          <p:cNvPr id="10" name="Espace réservé du texte 11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39750" y="1116000"/>
            <a:ext cx="8064500" cy="3240000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  <a:lvl2pPr>
              <a:defRPr>
                <a:solidFill>
                  <a:schemeClr val="accent1"/>
                </a:solidFill>
              </a:defRPr>
            </a:lvl2pPr>
          </a:lstStyle>
          <a:p>
            <a:pPr lvl="0"/>
            <a:r>
              <a:rPr lang="fr-FR" noProof="0" dirty="0"/>
              <a:t>Texte de niveau 1</a:t>
            </a:r>
          </a:p>
          <a:p>
            <a:pPr lvl="1"/>
            <a:r>
              <a:rPr lang="fr-FR" noProof="0" dirty="0"/>
              <a:t>Texte de niveau 2</a:t>
            </a:r>
          </a:p>
        </p:txBody>
      </p:sp>
      <p:sp>
        <p:nvSpPr>
          <p:cNvPr id="11" name="Espace réservé de la date 10"/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/>
          <a:p>
            <a:r>
              <a:rPr lang="fr-FR" dirty="0" smtClean="0"/>
              <a:t>11/2018</a:t>
            </a:r>
            <a:endParaRPr lang="fr-FR" dirty="0"/>
          </a:p>
        </p:txBody>
      </p:sp>
      <p:sp>
        <p:nvSpPr>
          <p:cNvPr id="13" name="Espace réservé du numéro de diapositive 12"/>
          <p:cNvSpPr>
            <a:spLocks noGrp="1"/>
          </p:cNvSpPr>
          <p:nvPr>
            <p:ph type="sldNum" sz="quarter" idx="15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4" name="Espace réservé du pied de page 13"/>
          <p:cNvSpPr>
            <a:spLocks noGrp="1"/>
          </p:cNvSpPr>
          <p:nvPr>
            <p:ph type="ftr" sz="quarter" idx="16"/>
          </p:nvPr>
        </p:nvSpPr>
        <p:spPr bwMode="gray"/>
        <p:txBody>
          <a:bodyPr/>
          <a:lstStyle/>
          <a:p>
            <a:pPr algn="l">
              <a:lnSpc>
                <a:spcPct val="90000"/>
              </a:lnSpc>
            </a:pPr>
            <a:r>
              <a:rPr lang="fr-FR" dirty="0"/>
              <a:t>Diffusion limitée - </a:t>
            </a:r>
            <a:r>
              <a:rPr lang="fr-FR" dirty="0" smtClean="0"/>
              <a:t>Conférence Agile Grenoble</a:t>
            </a:r>
            <a:endParaRPr lang="fr-FR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uverture_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 descr="PPT_Packshot_244x130,5_01.jpg"/>
          <p:cNvPicPr preferRelativeResize="0">
            <a:picLocks/>
          </p:cNvPicPr>
          <p:nvPr userDrawn="1"/>
        </p:nvPicPr>
        <p:blipFill>
          <a:blip r:embed="rId2" cstate="print"/>
          <a:stretch>
            <a:fillRect/>
          </a:stretch>
        </p:blipFill>
        <p:spPr bwMode="gray">
          <a:xfrm>
            <a:off x="181104" y="179388"/>
            <a:ext cx="8780566" cy="4697999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fr-FR" noProof="0" dirty="0"/>
              <a:t>Titre</a:t>
            </a:r>
          </a:p>
        </p:txBody>
      </p:sp>
      <p:sp>
        <p:nvSpPr>
          <p:cNvPr id="10" name="Espace réservé du texte 11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39750" y="1116000"/>
            <a:ext cx="8064500" cy="3240000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  <a:lvl2pPr>
              <a:defRPr>
                <a:solidFill>
                  <a:schemeClr val="accent1"/>
                </a:solidFill>
              </a:defRPr>
            </a:lvl2pPr>
          </a:lstStyle>
          <a:p>
            <a:pPr lvl="0"/>
            <a:r>
              <a:rPr lang="fr-FR" noProof="0" dirty="0"/>
              <a:t>Texte de niveau 1</a:t>
            </a:r>
          </a:p>
          <a:p>
            <a:pPr lvl="1"/>
            <a:r>
              <a:rPr lang="fr-FR" noProof="0" dirty="0"/>
              <a:t>Texte de niveau 2</a:t>
            </a:r>
          </a:p>
        </p:txBody>
      </p:sp>
      <p:sp>
        <p:nvSpPr>
          <p:cNvPr id="11" name="Espace réservé de la date 10"/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/>
          <a:p>
            <a:r>
              <a:rPr lang="fr-FR" dirty="0" smtClean="0"/>
              <a:t>11/2018</a:t>
            </a:r>
            <a:endParaRPr lang="fr-FR" dirty="0"/>
          </a:p>
        </p:txBody>
      </p:sp>
      <p:sp>
        <p:nvSpPr>
          <p:cNvPr id="13" name="Espace réservé du numéro de diapositive 12"/>
          <p:cNvSpPr>
            <a:spLocks noGrp="1"/>
          </p:cNvSpPr>
          <p:nvPr>
            <p:ph type="sldNum" sz="quarter" idx="15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4" name="Espace réservé du pied de page 13"/>
          <p:cNvSpPr>
            <a:spLocks noGrp="1"/>
          </p:cNvSpPr>
          <p:nvPr>
            <p:ph type="ftr" sz="quarter" idx="16"/>
          </p:nvPr>
        </p:nvSpPr>
        <p:spPr bwMode="gray"/>
        <p:txBody>
          <a:bodyPr/>
          <a:lstStyle/>
          <a:p>
            <a:pPr algn="l">
              <a:lnSpc>
                <a:spcPct val="90000"/>
              </a:lnSpc>
            </a:pPr>
            <a:r>
              <a:rPr lang="fr-FR" dirty="0"/>
              <a:t>Diffusion limitée - </a:t>
            </a:r>
            <a:r>
              <a:rPr lang="fr-FR" dirty="0" smtClean="0"/>
              <a:t>Conférence Agile Grenoble</a:t>
            </a:r>
            <a:endParaRPr lang="fr-FR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uverture_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 descr="PPT_Packshot_244x130,5_01.jpg"/>
          <p:cNvPicPr preferRelativeResize="0">
            <a:picLocks/>
          </p:cNvPicPr>
          <p:nvPr userDrawn="1"/>
        </p:nvPicPr>
        <p:blipFill>
          <a:blip r:embed="rId2" cstate="print"/>
          <a:stretch>
            <a:fillRect/>
          </a:stretch>
        </p:blipFill>
        <p:spPr bwMode="gray">
          <a:xfrm>
            <a:off x="181105" y="179388"/>
            <a:ext cx="8780564" cy="4697999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fr-FR" noProof="0" dirty="0"/>
              <a:t>Titre</a:t>
            </a:r>
          </a:p>
        </p:txBody>
      </p:sp>
      <p:sp>
        <p:nvSpPr>
          <p:cNvPr id="10" name="Espace réservé du texte 11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39750" y="1116000"/>
            <a:ext cx="8064500" cy="3240000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  <a:lvl2pPr>
              <a:defRPr>
                <a:solidFill>
                  <a:schemeClr val="accent1"/>
                </a:solidFill>
              </a:defRPr>
            </a:lvl2pPr>
          </a:lstStyle>
          <a:p>
            <a:pPr lvl="0"/>
            <a:r>
              <a:rPr lang="fr-FR" noProof="0" dirty="0"/>
              <a:t>Texte de niveau 1</a:t>
            </a:r>
          </a:p>
          <a:p>
            <a:pPr lvl="1"/>
            <a:r>
              <a:rPr lang="fr-FR" noProof="0" dirty="0"/>
              <a:t>Texte de niveau 2</a:t>
            </a:r>
          </a:p>
        </p:txBody>
      </p:sp>
      <p:sp>
        <p:nvSpPr>
          <p:cNvPr id="11" name="Espace réservé de la date 10"/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/>
          <a:p>
            <a:r>
              <a:rPr lang="fr-FR" dirty="0" smtClean="0"/>
              <a:t>11/2018</a:t>
            </a:r>
            <a:endParaRPr lang="fr-FR" dirty="0"/>
          </a:p>
        </p:txBody>
      </p:sp>
      <p:sp>
        <p:nvSpPr>
          <p:cNvPr id="13" name="Espace réservé du numéro de diapositive 12"/>
          <p:cNvSpPr>
            <a:spLocks noGrp="1"/>
          </p:cNvSpPr>
          <p:nvPr>
            <p:ph type="sldNum" sz="quarter" idx="15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4" name="Espace réservé du pied de page 13"/>
          <p:cNvSpPr>
            <a:spLocks noGrp="1"/>
          </p:cNvSpPr>
          <p:nvPr>
            <p:ph type="ftr" sz="quarter" idx="16"/>
          </p:nvPr>
        </p:nvSpPr>
        <p:spPr bwMode="gray"/>
        <p:txBody>
          <a:bodyPr/>
          <a:lstStyle/>
          <a:p>
            <a:pPr algn="l">
              <a:lnSpc>
                <a:spcPct val="90000"/>
              </a:lnSpc>
            </a:pPr>
            <a:r>
              <a:rPr lang="fr-FR" dirty="0"/>
              <a:t>Diffusion limitée - </a:t>
            </a:r>
            <a:r>
              <a:rPr lang="fr-FR" dirty="0" smtClean="0"/>
              <a:t>Conférence Agile Grenoble</a:t>
            </a:r>
            <a:endParaRPr lang="fr-FR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uverture_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 descr="PPT_Packshot_244x130,5_01.jpg"/>
          <p:cNvPicPr preferRelativeResize="0">
            <a:picLocks/>
          </p:cNvPicPr>
          <p:nvPr userDrawn="1"/>
        </p:nvPicPr>
        <p:blipFill>
          <a:blip r:embed="rId2" cstate="print"/>
          <a:stretch>
            <a:fillRect/>
          </a:stretch>
        </p:blipFill>
        <p:spPr bwMode="gray">
          <a:xfrm>
            <a:off x="181105" y="179388"/>
            <a:ext cx="8780564" cy="4697997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fr-FR" noProof="0" dirty="0"/>
              <a:t>Titre</a:t>
            </a:r>
          </a:p>
        </p:txBody>
      </p:sp>
      <p:sp>
        <p:nvSpPr>
          <p:cNvPr id="10" name="Espace réservé du texte 11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39750" y="1116000"/>
            <a:ext cx="8064500" cy="3240000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  <a:lvl2pPr>
              <a:defRPr>
                <a:solidFill>
                  <a:schemeClr val="accent1"/>
                </a:solidFill>
              </a:defRPr>
            </a:lvl2pPr>
          </a:lstStyle>
          <a:p>
            <a:pPr lvl="0"/>
            <a:r>
              <a:rPr lang="fr-FR" noProof="0" dirty="0"/>
              <a:t>Texte de niveau 1</a:t>
            </a:r>
          </a:p>
          <a:p>
            <a:pPr lvl="1"/>
            <a:r>
              <a:rPr lang="fr-FR" noProof="0" dirty="0"/>
              <a:t>Texte de niveau 2</a:t>
            </a:r>
          </a:p>
        </p:txBody>
      </p:sp>
      <p:sp>
        <p:nvSpPr>
          <p:cNvPr id="11" name="Espace réservé de la date 10"/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/>
          <a:p>
            <a:r>
              <a:rPr lang="fr-FR" dirty="0" smtClean="0"/>
              <a:t>11/2018</a:t>
            </a:r>
            <a:endParaRPr lang="fr-FR" dirty="0"/>
          </a:p>
        </p:txBody>
      </p:sp>
      <p:sp>
        <p:nvSpPr>
          <p:cNvPr id="13" name="Espace réservé du numéro de diapositive 12"/>
          <p:cNvSpPr>
            <a:spLocks noGrp="1"/>
          </p:cNvSpPr>
          <p:nvPr>
            <p:ph type="sldNum" sz="quarter" idx="15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4" name="Espace réservé du pied de page 13"/>
          <p:cNvSpPr>
            <a:spLocks noGrp="1"/>
          </p:cNvSpPr>
          <p:nvPr>
            <p:ph type="ftr" sz="quarter" idx="16"/>
          </p:nvPr>
        </p:nvSpPr>
        <p:spPr bwMode="gray"/>
        <p:txBody>
          <a:bodyPr/>
          <a:lstStyle/>
          <a:p>
            <a:pPr algn="l">
              <a:lnSpc>
                <a:spcPct val="90000"/>
              </a:lnSpc>
            </a:pPr>
            <a:r>
              <a:rPr lang="fr-FR" dirty="0"/>
              <a:t>Diffusion limitée - </a:t>
            </a:r>
            <a:r>
              <a:rPr lang="fr-FR" dirty="0" smtClean="0"/>
              <a:t>Conférence Agile Grenoble</a:t>
            </a:r>
            <a:endParaRPr lang="fr-FR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uverture_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 descr="PPT_Packshot_244x130,5_01.jpg"/>
          <p:cNvPicPr preferRelativeResize="0">
            <a:picLocks/>
          </p:cNvPicPr>
          <p:nvPr userDrawn="1"/>
        </p:nvPicPr>
        <p:blipFill>
          <a:blip r:embed="rId2" cstate="print"/>
          <a:stretch>
            <a:fillRect/>
          </a:stretch>
        </p:blipFill>
        <p:spPr bwMode="gray">
          <a:xfrm>
            <a:off x="181104" y="179388"/>
            <a:ext cx="8780566" cy="4697999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fr-FR" noProof="0" dirty="0"/>
              <a:t>Titre</a:t>
            </a:r>
          </a:p>
        </p:txBody>
      </p:sp>
      <p:sp>
        <p:nvSpPr>
          <p:cNvPr id="10" name="Espace réservé du texte 11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39750" y="1116000"/>
            <a:ext cx="8064500" cy="3240000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  <a:lvl2pPr>
              <a:defRPr baseline="0">
                <a:solidFill>
                  <a:schemeClr val="accent1"/>
                </a:solidFill>
              </a:defRPr>
            </a:lvl2pPr>
          </a:lstStyle>
          <a:p>
            <a:pPr lvl="0"/>
            <a:r>
              <a:rPr lang="fr-FR" noProof="0" dirty="0"/>
              <a:t>Texte de niveau 1</a:t>
            </a:r>
          </a:p>
          <a:p>
            <a:pPr lvl="1"/>
            <a:r>
              <a:rPr lang="fr-FR" noProof="0" dirty="0"/>
              <a:t>Texte de niveau 2</a:t>
            </a:r>
          </a:p>
        </p:txBody>
      </p:sp>
      <p:sp>
        <p:nvSpPr>
          <p:cNvPr id="11" name="Espace réservé de la date 10"/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/>
          <a:p>
            <a:r>
              <a:rPr lang="fr-FR" dirty="0" smtClean="0"/>
              <a:t>11/2018</a:t>
            </a:r>
            <a:endParaRPr lang="fr-FR" dirty="0"/>
          </a:p>
        </p:txBody>
      </p:sp>
      <p:sp>
        <p:nvSpPr>
          <p:cNvPr id="13" name="Espace réservé du numéro de diapositive 12"/>
          <p:cNvSpPr>
            <a:spLocks noGrp="1"/>
          </p:cNvSpPr>
          <p:nvPr>
            <p:ph type="sldNum" sz="quarter" idx="15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4" name="Espace réservé du pied de page 13"/>
          <p:cNvSpPr>
            <a:spLocks noGrp="1"/>
          </p:cNvSpPr>
          <p:nvPr>
            <p:ph type="ftr" sz="quarter" idx="16"/>
          </p:nvPr>
        </p:nvSpPr>
        <p:spPr bwMode="gray"/>
        <p:txBody>
          <a:bodyPr/>
          <a:lstStyle/>
          <a:p>
            <a:pPr algn="l">
              <a:lnSpc>
                <a:spcPct val="90000"/>
              </a:lnSpc>
            </a:pPr>
            <a:r>
              <a:rPr lang="fr-FR" dirty="0"/>
              <a:t>Diffusion limitée - </a:t>
            </a:r>
            <a:r>
              <a:rPr lang="fr-FR" dirty="0" smtClean="0"/>
              <a:t>Conférence Agile Grenoble</a:t>
            </a:r>
            <a:endParaRPr lang="fr-FR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uverture_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 descr="PPT_Packshot_244x130,5_01.jpg"/>
          <p:cNvPicPr preferRelativeResize="0">
            <a:picLocks/>
          </p:cNvPicPr>
          <p:nvPr userDrawn="1"/>
        </p:nvPicPr>
        <p:blipFill>
          <a:blip r:embed="rId2" cstate="print"/>
          <a:stretch>
            <a:fillRect/>
          </a:stretch>
        </p:blipFill>
        <p:spPr bwMode="gray">
          <a:xfrm>
            <a:off x="181106" y="179388"/>
            <a:ext cx="8780562" cy="4697997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fr-FR" noProof="0" dirty="0"/>
              <a:t>Titre</a:t>
            </a:r>
          </a:p>
        </p:txBody>
      </p:sp>
      <p:sp>
        <p:nvSpPr>
          <p:cNvPr id="10" name="Espace réservé du texte 11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39750" y="1116000"/>
            <a:ext cx="8064500" cy="3240000"/>
          </a:xfrm>
        </p:spPr>
        <p:txBody>
          <a:bodyPr/>
          <a:lstStyle>
            <a:lvl1pPr>
              <a:defRPr baseline="0">
                <a:solidFill>
                  <a:schemeClr val="accent1"/>
                </a:solidFill>
              </a:defRPr>
            </a:lvl1pPr>
            <a:lvl2pPr>
              <a:defRPr>
                <a:solidFill>
                  <a:schemeClr val="accent1"/>
                </a:solidFill>
              </a:defRPr>
            </a:lvl2pPr>
          </a:lstStyle>
          <a:p>
            <a:pPr lvl="0"/>
            <a:r>
              <a:rPr lang="fr-FR" noProof="0" dirty="0"/>
              <a:t>Texte de niveau 1</a:t>
            </a:r>
          </a:p>
          <a:p>
            <a:pPr lvl="1"/>
            <a:r>
              <a:rPr lang="fr-FR" noProof="0" dirty="0"/>
              <a:t>Texte de niveau 2</a:t>
            </a:r>
          </a:p>
        </p:txBody>
      </p:sp>
      <p:sp>
        <p:nvSpPr>
          <p:cNvPr id="11" name="Espace réservé de la date 10"/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/>
          <a:p>
            <a:r>
              <a:rPr lang="fr-FR" dirty="0" smtClean="0"/>
              <a:t>11/2018</a:t>
            </a:r>
            <a:endParaRPr lang="fr-FR" dirty="0"/>
          </a:p>
        </p:txBody>
      </p:sp>
      <p:sp>
        <p:nvSpPr>
          <p:cNvPr id="13" name="Espace réservé du numéro de diapositive 12"/>
          <p:cNvSpPr>
            <a:spLocks noGrp="1"/>
          </p:cNvSpPr>
          <p:nvPr>
            <p:ph type="sldNum" sz="quarter" idx="15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4" name="Espace réservé du pied de page 13"/>
          <p:cNvSpPr>
            <a:spLocks noGrp="1"/>
          </p:cNvSpPr>
          <p:nvPr>
            <p:ph type="ftr" sz="quarter" idx="16"/>
          </p:nvPr>
        </p:nvSpPr>
        <p:spPr bwMode="gray"/>
        <p:txBody>
          <a:bodyPr/>
          <a:lstStyle/>
          <a:p>
            <a:pPr algn="l">
              <a:lnSpc>
                <a:spcPct val="90000"/>
              </a:lnSpc>
            </a:pPr>
            <a:r>
              <a:rPr lang="fr-FR" dirty="0"/>
              <a:t>Diffusion limitée - </a:t>
            </a:r>
            <a:r>
              <a:rPr lang="fr-FR" dirty="0" smtClean="0"/>
              <a:t>Conférence Agile Grenoble</a:t>
            </a:r>
            <a:endParaRPr lang="fr-FR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uverture_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 descr="PPT_Packshot_244x130,5_01.jpg"/>
          <p:cNvPicPr preferRelativeResize="0">
            <a:picLocks/>
          </p:cNvPicPr>
          <p:nvPr userDrawn="1"/>
        </p:nvPicPr>
        <p:blipFill>
          <a:blip r:embed="rId2" cstate="print"/>
          <a:stretch>
            <a:fillRect/>
          </a:stretch>
        </p:blipFill>
        <p:spPr bwMode="gray">
          <a:xfrm>
            <a:off x="181106" y="179389"/>
            <a:ext cx="8780562" cy="4697996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fr-FR" noProof="0" dirty="0"/>
              <a:t>Titre</a:t>
            </a:r>
          </a:p>
        </p:txBody>
      </p:sp>
      <p:sp>
        <p:nvSpPr>
          <p:cNvPr id="10" name="Espace réservé du texte 11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39750" y="1116000"/>
            <a:ext cx="8064500" cy="3240000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  <a:lvl2pPr>
              <a:defRPr>
                <a:solidFill>
                  <a:schemeClr val="accent1"/>
                </a:solidFill>
              </a:defRPr>
            </a:lvl2pPr>
          </a:lstStyle>
          <a:p>
            <a:pPr lvl="0"/>
            <a:r>
              <a:rPr lang="fr-FR" noProof="0" dirty="0"/>
              <a:t>Texte de niveau 1</a:t>
            </a:r>
          </a:p>
          <a:p>
            <a:pPr lvl="1"/>
            <a:r>
              <a:rPr lang="fr-FR" noProof="0" dirty="0"/>
              <a:t>Texte de niveau 2</a:t>
            </a:r>
          </a:p>
        </p:txBody>
      </p:sp>
      <p:sp>
        <p:nvSpPr>
          <p:cNvPr id="11" name="Espace réservé de la date 10"/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/>
          <a:p>
            <a:r>
              <a:rPr lang="fr-FR" dirty="0" smtClean="0"/>
              <a:t>11/2018</a:t>
            </a:r>
            <a:endParaRPr lang="fr-FR" dirty="0"/>
          </a:p>
        </p:txBody>
      </p:sp>
      <p:sp>
        <p:nvSpPr>
          <p:cNvPr id="13" name="Espace réservé du numéro de diapositive 12"/>
          <p:cNvSpPr>
            <a:spLocks noGrp="1"/>
          </p:cNvSpPr>
          <p:nvPr>
            <p:ph type="sldNum" sz="quarter" idx="15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4" name="Espace réservé du pied de page 13"/>
          <p:cNvSpPr>
            <a:spLocks noGrp="1"/>
          </p:cNvSpPr>
          <p:nvPr>
            <p:ph type="ftr" sz="quarter" idx="16"/>
          </p:nvPr>
        </p:nvSpPr>
        <p:spPr bwMode="gray"/>
        <p:txBody>
          <a:bodyPr/>
          <a:lstStyle/>
          <a:p>
            <a:pPr algn="l">
              <a:lnSpc>
                <a:spcPct val="90000"/>
              </a:lnSpc>
            </a:pPr>
            <a:r>
              <a:rPr lang="fr-FR" dirty="0"/>
              <a:t>Diffusion limitée - </a:t>
            </a:r>
            <a:r>
              <a:rPr lang="fr-FR" dirty="0" smtClean="0"/>
              <a:t>Conférence Agile Grenoble</a:t>
            </a:r>
            <a:endParaRPr lang="fr-FR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maire_typ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539752" y="1224000"/>
            <a:ext cx="8064499" cy="576261"/>
          </a:xfrm>
        </p:spPr>
        <p:txBody>
          <a:bodyPr/>
          <a:lstStyle>
            <a:lvl1pPr>
              <a:defRPr b="0">
                <a:latin typeface="Avenir LT Std 65 Medium" pitchFamily="34" charset="0"/>
              </a:defRPr>
            </a:lvl1pPr>
          </a:lstStyle>
          <a:p>
            <a:r>
              <a:rPr lang="fr-FR" noProof="0" dirty="0"/>
              <a:t>Titre</a:t>
            </a:r>
          </a:p>
        </p:txBody>
      </p:sp>
      <p:sp>
        <p:nvSpPr>
          <p:cNvPr id="14" name="Espace réservé du texte 13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39752" y="2125824"/>
            <a:ext cx="4722255" cy="230832"/>
          </a:xfrm>
          <a:solidFill>
            <a:schemeClr val="accent1"/>
          </a:solidFill>
        </p:spPr>
        <p:txBody>
          <a:bodyPr wrap="none" anchor="t" anchorCtr="0">
            <a:spAutoFit/>
          </a:bodyPr>
          <a:lstStyle>
            <a:lvl1pPr>
              <a:lnSpc>
                <a:spcPct val="100000"/>
              </a:lnSpc>
              <a:spcAft>
                <a:spcPts val="0"/>
              </a:spcAft>
              <a:tabLst>
                <a:tab pos="355600" algn="l"/>
              </a:tabLst>
              <a:defRPr sz="1500" b="0" cap="all" baseline="0">
                <a:solidFill>
                  <a:schemeClr val="bg1"/>
                </a:solidFill>
                <a:latin typeface="Avenir LT Std 65 Medium" pitchFamily="34" charset="0"/>
              </a:defRPr>
            </a:lvl1pPr>
          </a:lstStyle>
          <a:p>
            <a:pPr lvl="0"/>
            <a:r>
              <a:rPr lang="fr-FR" dirty="0"/>
              <a:t>01.	Titre partie (tabulation après le chiffre)</a:t>
            </a:r>
          </a:p>
        </p:txBody>
      </p:sp>
      <p:sp>
        <p:nvSpPr>
          <p:cNvPr id="12" name="Espace réservé du texte 11"/>
          <p:cNvSpPr>
            <a:spLocks noGrp="1"/>
          </p:cNvSpPr>
          <p:nvPr>
            <p:ph type="body" sz="quarter" idx="14"/>
          </p:nvPr>
        </p:nvSpPr>
        <p:spPr bwMode="gray">
          <a:xfrm>
            <a:off x="900113" y="2410285"/>
            <a:ext cx="7704137" cy="540000"/>
          </a:xfrm>
        </p:spPr>
        <p:txBody>
          <a:bodyPr/>
          <a:lstStyle>
            <a:lvl1pPr marL="144000" indent="-144000">
              <a:lnSpc>
                <a:spcPct val="90000"/>
              </a:lnSpc>
              <a:spcAft>
                <a:spcPts val="0"/>
              </a:spcAft>
              <a:buFont typeface="Avenir LT Std 45 Book" pitchFamily="34" charset="0"/>
              <a:buChar char="+"/>
              <a:defRPr sz="1500" b="0" cap="all" baseline="0">
                <a:solidFill>
                  <a:schemeClr val="tx1"/>
                </a:solidFill>
                <a:latin typeface="+mn-lt"/>
              </a:defRPr>
            </a:lvl1pPr>
            <a:lvl2pPr marL="144000">
              <a:lnSpc>
                <a:spcPct val="90000"/>
              </a:lnSpc>
              <a:spcAft>
                <a:spcPts val="0"/>
              </a:spcAft>
              <a:defRPr b="0">
                <a:latin typeface="Avenir LT Std 65 Medium" pitchFamily="34" charset="0"/>
              </a:defRPr>
            </a:lvl2pPr>
            <a:lvl3pPr indent="0">
              <a:spcAft>
                <a:spcPts val="0"/>
              </a:spcAft>
              <a:buNone/>
              <a:defRPr b="1"/>
            </a:lvl3pPr>
            <a:lvl4pPr marL="144000" indent="0">
              <a:buNone/>
              <a:defRPr sz="1300" b="1"/>
            </a:lvl4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</p:txBody>
      </p:sp>
      <p:sp>
        <p:nvSpPr>
          <p:cNvPr id="18" name="Espace réservé du texte 13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539752" y="3178701"/>
            <a:ext cx="4722255" cy="230832"/>
          </a:xfrm>
          <a:solidFill>
            <a:schemeClr val="accent1"/>
          </a:solidFill>
        </p:spPr>
        <p:txBody>
          <a:bodyPr wrap="none" anchor="t" anchorCtr="0">
            <a:spAutoFit/>
          </a:bodyPr>
          <a:lstStyle>
            <a:lvl1pPr>
              <a:lnSpc>
                <a:spcPct val="100000"/>
              </a:lnSpc>
              <a:spcAft>
                <a:spcPts val="0"/>
              </a:spcAft>
              <a:tabLst>
                <a:tab pos="355600" algn="l"/>
              </a:tabLst>
              <a:defRPr sz="1500" b="0" cap="all" baseline="0">
                <a:solidFill>
                  <a:schemeClr val="bg1"/>
                </a:solidFill>
                <a:latin typeface="Avenir LT Std 65 Medium" pitchFamily="34" charset="0"/>
              </a:defRPr>
            </a:lvl1pPr>
          </a:lstStyle>
          <a:p>
            <a:pPr lvl="0"/>
            <a:r>
              <a:rPr lang="fr-FR" dirty="0"/>
              <a:t>01.	Titre partie (tabulation après le chiffre)</a:t>
            </a:r>
          </a:p>
        </p:txBody>
      </p:sp>
      <p:sp>
        <p:nvSpPr>
          <p:cNvPr id="19" name="Espace réservé du texte 11"/>
          <p:cNvSpPr>
            <a:spLocks noGrp="1"/>
          </p:cNvSpPr>
          <p:nvPr>
            <p:ph type="body" sz="quarter" idx="16"/>
          </p:nvPr>
        </p:nvSpPr>
        <p:spPr bwMode="gray">
          <a:xfrm>
            <a:off x="900113" y="3463163"/>
            <a:ext cx="7704137" cy="540000"/>
          </a:xfrm>
        </p:spPr>
        <p:txBody>
          <a:bodyPr/>
          <a:lstStyle>
            <a:lvl1pPr marL="144000" indent="-144000">
              <a:lnSpc>
                <a:spcPct val="90000"/>
              </a:lnSpc>
              <a:spcAft>
                <a:spcPts val="0"/>
              </a:spcAft>
              <a:buFont typeface="Avenir LT Std 45 Book" pitchFamily="34" charset="0"/>
              <a:buChar char="+"/>
              <a:defRPr sz="1500" b="0" cap="all" baseline="0">
                <a:solidFill>
                  <a:schemeClr val="tx1"/>
                </a:solidFill>
                <a:latin typeface="+mn-lt"/>
              </a:defRPr>
            </a:lvl1pPr>
            <a:lvl2pPr marL="144000">
              <a:lnSpc>
                <a:spcPct val="90000"/>
              </a:lnSpc>
              <a:spcAft>
                <a:spcPts val="0"/>
              </a:spcAft>
              <a:defRPr b="0">
                <a:latin typeface="Avenir LT Std 65 Medium" pitchFamily="34" charset="0"/>
              </a:defRPr>
            </a:lvl2pPr>
            <a:lvl3pPr indent="0">
              <a:spcAft>
                <a:spcPts val="0"/>
              </a:spcAft>
              <a:buNone/>
              <a:defRPr/>
            </a:lvl3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</p:txBody>
      </p:sp>
      <p:sp>
        <p:nvSpPr>
          <p:cNvPr id="20" name="Espace réservé du texte 13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539752" y="4237625"/>
            <a:ext cx="4722255" cy="230832"/>
          </a:xfrm>
          <a:solidFill>
            <a:schemeClr val="accent1"/>
          </a:solidFill>
        </p:spPr>
        <p:txBody>
          <a:bodyPr wrap="none" anchor="t" anchorCtr="0">
            <a:spAutoFit/>
          </a:bodyPr>
          <a:lstStyle>
            <a:lvl1pPr>
              <a:lnSpc>
                <a:spcPct val="100000"/>
              </a:lnSpc>
              <a:spcAft>
                <a:spcPts val="0"/>
              </a:spcAft>
              <a:tabLst>
                <a:tab pos="355600" algn="l"/>
              </a:tabLst>
              <a:defRPr sz="1500" b="0" cap="all" baseline="0">
                <a:solidFill>
                  <a:schemeClr val="bg1"/>
                </a:solidFill>
                <a:latin typeface="Avenir LT Std 65 Medium" pitchFamily="34" charset="0"/>
              </a:defRPr>
            </a:lvl1pPr>
          </a:lstStyle>
          <a:p>
            <a:pPr lvl="0"/>
            <a:r>
              <a:rPr lang="fr-FR" dirty="0"/>
              <a:t>01.	Titre partie (tabulation après le chiffre)</a:t>
            </a:r>
          </a:p>
        </p:txBody>
      </p:sp>
      <p:sp>
        <p:nvSpPr>
          <p:cNvPr id="21" name="Espace réservé du texte 11"/>
          <p:cNvSpPr>
            <a:spLocks noGrp="1"/>
          </p:cNvSpPr>
          <p:nvPr>
            <p:ph type="body" sz="quarter" idx="18"/>
          </p:nvPr>
        </p:nvSpPr>
        <p:spPr bwMode="gray">
          <a:xfrm>
            <a:off x="900113" y="4522087"/>
            <a:ext cx="7704137" cy="540000"/>
          </a:xfrm>
        </p:spPr>
        <p:txBody>
          <a:bodyPr/>
          <a:lstStyle>
            <a:lvl1pPr marL="144000" indent="-144000">
              <a:lnSpc>
                <a:spcPct val="90000"/>
              </a:lnSpc>
              <a:spcAft>
                <a:spcPts val="0"/>
              </a:spcAft>
              <a:buFont typeface="Avenir LT Std 45 Book" pitchFamily="34" charset="0"/>
              <a:buChar char="+"/>
              <a:defRPr sz="1500" b="0" cap="all" baseline="0">
                <a:solidFill>
                  <a:schemeClr val="tx1"/>
                </a:solidFill>
                <a:latin typeface="+mn-lt"/>
              </a:defRPr>
            </a:lvl1pPr>
            <a:lvl2pPr marL="144000">
              <a:lnSpc>
                <a:spcPct val="90000"/>
              </a:lnSpc>
              <a:spcAft>
                <a:spcPts val="0"/>
              </a:spcAft>
              <a:defRPr b="0">
                <a:latin typeface="Avenir LT Std 65 Medium" pitchFamily="34" charset="0"/>
              </a:defRPr>
            </a:lvl2pPr>
            <a:lvl3pPr indent="0">
              <a:spcAft>
                <a:spcPts val="0"/>
              </a:spcAft>
              <a:buNone/>
              <a:defRPr/>
            </a:lvl3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</p:txBody>
      </p:sp>
      <p:sp>
        <p:nvSpPr>
          <p:cNvPr id="22" name="Espace réservé du texte 13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539752" y="5304877"/>
            <a:ext cx="4722255" cy="230832"/>
          </a:xfrm>
          <a:solidFill>
            <a:schemeClr val="accent1"/>
          </a:solidFill>
        </p:spPr>
        <p:txBody>
          <a:bodyPr wrap="none" anchor="t" anchorCtr="0">
            <a:spAutoFit/>
          </a:bodyPr>
          <a:lstStyle>
            <a:lvl1pPr>
              <a:lnSpc>
                <a:spcPct val="100000"/>
              </a:lnSpc>
              <a:spcAft>
                <a:spcPts val="0"/>
              </a:spcAft>
              <a:tabLst>
                <a:tab pos="355600" algn="l"/>
              </a:tabLst>
              <a:defRPr sz="1500" b="0" cap="all" baseline="0">
                <a:solidFill>
                  <a:schemeClr val="bg1"/>
                </a:solidFill>
                <a:latin typeface="Avenir LT Std 65 Medium" pitchFamily="34" charset="0"/>
              </a:defRPr>
            </a:lvl1pPr>
          </a:lstStyle>
          <a:p>
            <a:pPr lvl="0"/>
            <a:r>
              <a:rPr lang="fr-FR" dirty="0"/>
              <a:t>01.	Titre partie (tabulation après le chiffre)</a:t>
            </a:r>
          </a:p>
        </p:txBody>
      </p:sp>
      <p:sp>
        <p:nvSpPr>
          <p:cNvPr id="23" name="Espace réservé du texte 11"/>
          <p:cNvSpPr>
            <a:spLocks noGrp="1"/>
          </p:cNvSpPr>
          <p:nvPr>
            <p:ph type="body" sz="quarter" idx="20"/>
          </p:nvPr>
        </p:nvSpPr>
        <p:spPr bwMode="gray">
          <a:xfrm>
            <a:off x="900113" y="5589339"/>
            <a:ext cx="7704137" cy="540000"/>
          </a:xfrm>
        </p:spPr>
        <p:txBody>
          <a:bodyPr/>
          <a:lstStyle>
            <a:lvl1pPr marL="144000" indent="-144000">
              <a:lnSpc>
                <a:spcPct val="90000"/>
              </a:lnSpc>
              <a:spcAft>
                <a:spcPts val="0"/>
              </a:spcAft>
              <a:buFont typeface="Avenir LT Std 45 Book" pitchFamily="34" charset="0"/>
              <a:buChar char="+"/>
              <a:defRPr sz="1500" b="0" cap="all" baseline="0">
                <a:solidFill>
                  <a:schemeClr val="tx1"/>
                </a:solidFill>
                <a:latin typeface="+mn-lt"/>
              </a:defRPr>
            </a:lvl1pPr>
            <a:lvl2pPr marL="144000">
              <a:lnSpc>
                <a:spcPct val="90000"/>
              </a:lnSpc>
              <a:spcAft>
                <a:spcPts val="0"/>
              </a:spcAft>
              <a:defRPr b="0">
                <a:latin typeface="Avenir LT Std 65 Medium" pitchFamily="34" charset="0"/>
              </a:defRPr>
            </a:lvl2pPr>
            <a:lvl3pPr indent="0">
              <a:spcAft>
                <a:spcPts val="0"/>
              </a:spcAft>
              <a:buNone/>
              <a:defRPr/>
            </a:lvl3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</p:txBody>
      </p:sp>
      <p:sp>
        <p:nvSpPr>
          <p:cNvPr id="15" name="Espace réservé de la date 14"/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r>
              <a:rPr lang="fr-FR" dirty="0" smtClean="0"/>
              <a:t>11/2018</a:t>
            </a:r>
            <a:endParaRPr lang="fr-FR" dirty="0"/>
          </a:p>
        </p:txBody>
      </p:sp>
      <p:sp>
        <p:nvSpPr>
          <p:cNvPr id="16" name="Espace réservé du numéro de diapositive 15"/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pPr>
              <a:lnSpc>
                <a:spcPct val="114000"/>
              </a:lnSpc>
            </a:pPr>
            <a:fld id="{733122C9-A0B9-462F-8757-0847AD287B63}" type="slidenum">
              <a:rPr lang="fr-FR" smtClean="0"/>
              <a:pPr>
                <a:lnSpc>
                  <a:spcPct val="114000"/>
                </a:lnSpc>
              </a:pPr>
              <a:t>‹N°›</a:t>
            </a:fld>
            <a:endParaRPr lang="fr-FR" dirty="0"/>
          </a:p>
        </p:txBody>
      </p:sp>
      <p:sp>
        <p:nvSpPr>
          <p:cNvPr id="17" name="Espace réservé du pied de page 16"/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pPr algn="l"/>
            <a:r>
              <a:rPr lang="fr-FR" dirty="0"/>
              <a:t>Diffusion limitée - </a:t>
            </a:r>
            <a:r>
              <a:rPr lang="fr-FR" dirty="0" smtClean="0"/>
              <a:t>Conférence Agile Grenoble</a:t>
            </a:r>
            <a:endParaRPr lang="fr-FR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maire_type_1_jau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539752" y="1224000"/>
            <a:ext cx="8064499" cy="576261"/>
          </a:xfrm>
        </p:spPr>
        <p:txBody>
          <a:bodyPr/>
          <a:lstStyle>
            <a:lvl1pPr>
              <a:defRPr b="0">
                <a:solidFill>
                  <a:schemeClr val="accent6"/>
                </a:solidFill>
                <a:latin typeface="Avenir LT Std 65 Medium" pitchFamily="34" charset="0"/>
              </a:defRPr>
            </a:lvl1pPr>
          </a:lstStyle>
          <a:p>
            <a:r>
              <a:rPr lang="fr-FR" noProof="0" dirty="0"/>
              <a:t>Titre</a:t>
            </a:r>
          </a:p>
        </p:txBody>
      </p:sp>
      <p:sp>
        <p:nvSpPr>
          <p:cNvPr id="14" name="Espace réservé du texte 13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39752" y="2125824"/>
            <a:ext cx="4722255" cy="230832"/>
          </a:xfrm>
          <a:solidFill>
            <a:schemeClr val="accent5"/>
          </a:solidFill>
        </p:spPr>
        <p:txBody>
          <a:bodyPr wrap="none" anchor="t" anchorCtr="0">
            <a:spAutoFit/>
          </a:bodyPr>
          <a:lstStyle>
            <a:lvl1pPr>
              <a:lnSpc>
                <a:spcPct val="100000"/>
              </a:lnSpc>
              <a:spcAft>
                <a:spcPts val="0"/>
              </a:spcAft>
              <a:tabLst>
                <a:tab pos="355600" algn="l"/>
              </a:tabLst>
              <a:defRPr sz="1500" b="0" cap="all" baseline="0">
                <a:solidFill>
                  <a:schemeClr val="bg1"/>
                </a:solidFill>
                <a:latin typeface="Avenir LT Std 65 Medium" pitchFamily="34" charset="0"/>
              </a:defRPr>
            </a:lvl1pPr>
          </a:lstStyle>
          <a:p>
            <a:pPr lvl="0"/>
            <a:r>
              <a:rPr lang="fr-FR" dirty="0"/>
              <a:t>01.	Titre partie (tabulation après le chiffre)</a:t>
            </a:r>
          </a:p>
        </p:txBody>
      </p:sp>
      <p:sp>
        <p:nvSpPr>
          <p:cNvPr id="12" name="Espace réservé du texte 11"/>
          <p:cNvSpPr>
            <a:spLocks noGrp="1"/>
          </p:cNvSpPr>
          <p:nvPr>
            <p:ph type="body" sz="quarter" idx="14"/>
          </p:nvPr>
        </p:nvSpPr>
        <p:spPr bwMode="gray">
          <a:xfrm>
            <a:off x="900113" y="2410285"/>
            <a:ext cx="7704137" cy="540000"/>
          </a:xfrm>
        </p:spPr>
        <p:txBody>
          <a:bodyPr/>
          <a:lstStyle>
            <a:lvl1pPr marL="144000" indent="-144000">
              <a:lnSpc>
                <a:spcPct val="90000"/>
              </a:lnSpc>
              <a:spcAft>
                <a:spcPts val="0"/>
              </a:spcAft>
              <a:buFont typeface="Avenir LT Std 45 Book" pitchFamily="34" charset="0"/>
              <a:buChar char="+"/>
              <a:defRPr sz="1500" b="0" cap="all" baseline="0">
                <a:solidFill>
                  <a:schemeClr val="tx1"/>
                </a:solidFill>
                <a:latin typeface="+mn-lt"/>
              </a:defRPr>
            </a:lvl1pPr>
            <a:lvl2pPr marL="144000">
              <a:lnSpc>
                <a:spcPct val="90000"/>
              </a:lnSpc>
              <a:spcAft>
                <a:spcPts val="0"/>
              </a:spcAft>
              <a:defRPr b="0">
                <a:latin typeface="Avenir LT Std 65 Medium" pitchFamily="34" charset="0"/>
              </a:defRPr>
            </a:lvl2pPr>
            <a:lvl3pPr indent="0">
              <a:spcAft>
                <a:spcPts val="0"/>
              </a:spcAft>
              <a:buNone/>
              <a:defRPr b="1"/>
            </a:lvl3pPr>
            <a:lvl4pPr marL="144000" indent="0">
              <a:buNone/>
              <a:defRPr sz="1300" b="1"/>
            </a:lvl4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</p:txBody>
      </p:sp>
      <p:sp>
        <p:nvSpPr>
          <p:cNvPr id="18" name="Espace réservé du texte 13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539752" y="3178701"/>
            <a:ext cx="4722255" cy="230832"/>
          </a:xfrm>
          <a:solidFill>
            <a:schemeClr val="accent5"/>
          </a:solidFill>
        </p:spPr>
        <p:txBody>
          <a:bodyPr wrap="none" anchor="t" anchorCtr="0">
            <a:spAutoFit/>
          </a:bodyPr>
          <a:lstStyle>
            <a:lvl1pPr>
              <a:lnSpc>
                <a:spcPct val="100000"/>
              </a:lnSpc>
              <a:spcAft>
                <a:spcPts val="0"/>
              </a:spcAft>
              <a:tabLst>
                <a:tab pos="355600" algn="l"/>
              </a:tabLst>
              <a:defRPr sz="1500" b="0" cap="all" baseline="0">
                <a:solidFill>
                  <a:schemeClr val="bg1"/>
                </a:solidFill>
                <a:latin typeface="Avenir LT Std 65 Medium" pitchFamily="34" charset="0"/>
              </a:defRPr>
            </a:lvl1pPr>
          </a:lstStyle>
          <a:p>
            <a:pPr lvl="0"/>
            <a:r>
              <a:rPr lang="fr-FR" dirty="0"/>
              <a:t>01.	Titre partie (tabulation après le chiffre)</a:t>
            </a:r>
          </a:p>
        </p:txBody>
      </p:sp>
      <p:sp>
        <p:nvSpPr>
          <p:cNvPr id="19" name="Espace réservé du texte 11"/>
          <p:cNvSpPr>
            <a:spLocks noGrp="1"/>
          </p:cNvSpPr>
          <p:nvPr>
            <p:ph type="body" sz="quarter" idx="16"/>
          </p:nvPr>
        </p:nvSpPr>
        <p:spPr bwMode="gray">
          <a:xfrm>
            <a:off x="900113" y="3463163"/>
            <a:ext cx="7704137" cy="540000"/>
          </a:xfrm>
        </p:spPr>
        <p:txBody>
          <a:bodyPr/>
          <a:lstStyle>
            <a:lvl1pPr marL="144000" indent="-144000">
              <a:lnSpc>
                <a:spcPct val="90000"/>
              </a:lnSpc>
              <a:spcAft>
                <a:spcPts val="0"/>
              </a:spcAft>
              <a:buFont typeface="Avenir LT Std 45 Book" pitchFamily="34" charset="0"/>
              <a:buChar char="+"/>
              <a:defRPr sz="1500" b="0" cap="all" baseline="0">
                <a:solidFill>
                  <a:schemeClr val="tx1"/>
                </a:solidFill>
                <a:latin typeface="+mn-lt"/>
              </a:defRPr>
            </a:lvl1pPr>
            <a:lvl2pPr marL="144000">
              <a:lnSpc>
                <a:spcPct val="90000"/>
              </a:lnSpc>
              <a:spcAft>
                <a:spcPts val="0"/>
              </a:spcAft>
              <a:defRPr b="0">
                <a:latin typeface="Avenir LT Std 65 Medium" pitchFamily="34" charset="0"/>
              </a:defRPr>
            </a:lvl2pPr>
            <a:lvl3pPr indent="0">
              <a:spcAft>
                <a:spcPts val="0"/>
              </a:spcAft>
              <a:buNone/>
              <a:defRPr/>
            </a:lvl3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</p:txBody>
      </p:sp>
      <p:sp>
        <p:nvSpPr>
          <p:cNvPr id="20" name="Espace réservé du texte 13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539752" y="4237625"/>
            <a:ext cx="4722255" cy="230832"/>
          </a:xfrm>
          <a:solidFill>
            <a:schemeClr val="accent5"/>
          </a:solidFill>
        </p:spPr>
        <p:txBody>
          <a:bodyPr wrap="none" anchor="t" anchorCtr="0">
            <a:spAutoFit/>
          </a:bodyPr>
          <a:lstStyle>
            <a:lvl1pPr>
              <a:lnSpc>
                <a:spcPct val="100000"/>
              </a:lnSpc>
              <a:spcAft>
                <a:spcPts val="0"/>
              </a:spcAft>
              <a:tabLst>
                <a:tab pos="355600" algn="l"/>
              </a:tabLst>
              <a:defRPr sz="1500" b="0" cap="all" baseline="0">
                <a:solidFill>
                  <a:schemeClr val="bg1"/>
                </a:solidFill>
                <a:latin typeface="Avenir LT Std 65 Medium" pitchFamily="34" charset="0"/>
              </a:defRPr>
            </a:lvl1pPr>
          </a:lstStyle>
          <a:p>
            <a:pPr lvl="0"/>
            <a:r>
              <a:rPr lang="fr-FR" dirty="0"/>
              <a:t>01.	Titre partie (tabulation après le chiffre)</a:t>
            </a:r>
          </a:p>
        </p:txBody>
      </p:sp>
      <p:sp>
        <p:nvSpPr>
          <p:cNvPr id="21" name="Espace réservé du texte 11"/>
          <p:cNvSpPr>
            <a:spLocks noGrp="1"/>
          </p:cNvSpPr>
          <p:nvPr>
            <p:ph type="body" sz="quarter" idx="18"/>
          </p:nvPr>
        </p:nvSpPr>
        <p:spPr bwMode="gray">
          <a:xfrm>
            <a:off x="900113" y="4522087"/>
            <a:ext cx="7704137" cy="540000"/>
          </a:xfrm>
        </p:spPr>
        <p:txBody>
          <a:bodyPr/>
          <a:lstStyle>
            <a:lvl1pPr marL="144000" indent="-144000">
              <a:lnSpc>
                <a:spcPct val="90000"/>
              </a:lnSpc>
              <a:spcAft>
                <a:spcPts val="0"/>
              </a:spcAft>
              <a:buFont typeface="Avenir LT Std 45 Book" pitchFamily="34" charset="0"/>
              <a:buChar char="+"/>
              <a:defRPr sz="1500" b="0" cap="all" baseline="0">
                <a:solidFill>
                  <a:schemeClr val="tx1"/>
                </a:solidFill>
                <a:latin typeface="+mn-lt"/>
              </a:defRPr>
            </a:lvl1pPr>
            <a:lvl2pPr marL="144000">
              <a:lnSpc>
                <a:spcPct val="90000"/>
              </a:lnSpc>
              <a:spcAft>
                <a:spcPts val="0"/>
              </a:spcAft>
              <a:defRPr b="0">
                <a:latin typeface="Avenir LT Std 65 Medium" pitchFamily="34" charset="0"/>
              </a:defRPr>
            </a:lvl2pPr>
            <a:lvl3pPr indent="0">
              <a:spcAft>
                <a:spcPts val="0"/>
              </a:spcAft>
              <a:buNone/>
              <a:defRPr/>
            </a:lvl3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</p:txBody>
      </p:sp>
      <p:sp>
        <p:nvSpPr>
          <p:cNvPr id="22" name="Espace réservé du texte 13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539752" y="5304877"/>
            <a:ext cx="4722255" cy="230832"/>
          </a:xfrm>
          <a:solidFill>
            <a:schemeClr val="accent5"/>
          </a:solidFill>
        </p:spPr>
        <p:txBody>
          <a:bodyPr wrap="none" anchor="t" anchorCtr="0">
            <a:spAutoFit/>
          </a:bodyPr>
          <a:lstStyle>
            <a:lvl1pPr>
              <a:lnSpc>
                <a:spcPct val="100000"/>
              </a:lnSpc>
              <a:spcAft>
                <a:spcPts val="0"/>
              </a:spcAft>
              <a:tabLst>
                <a:tab pos="355600" algn="l"/>
              </a:tabLst>
              <a:defRPr sz="1500" b="0" cap="all" baseline="0">
                <a:solidFill>
                  <a:schemeClr val="bg1"/>
                </a:solidFill>
                <a:latin typeface="Avenir LT Std 65 Medium" pitchFamily="34" charset="0"/>
              </a:defRPr>
            </a:lvl1pPr>
          </a:lstStyle>
          <a:p>
            <a:pPr lvl="0"/>
            <a:r>
              <a:rPr lang="fr-FR" dirty="0"/>
              <a:t>01.	Titre partie (tabulation après le chiffre)</a:t>
            </a:r>
          </a:p>
        </p:txBody>
      </p:sp>
      <p:sp>
        <p:nvSpPr>
          <p:cNvPr id="23" name="Espace réservé du texte 11"/>
          <p:cNvSpPr>
            <a:spLocks noGrp="1"/>
          </p:cNvSpPr>
          <p:nvPr>
            <p:ph type="body" sz="quarter" idx="20"/>
          </p:nvPr>
        </p:nvSpPr>
        <p:spPr bwMode="gray">
          <a:xfrm>
            <a:off x="900113" y="5589339"/>
            <a:ext cx="7704137" cy="540000"/>
          </a:xfrm>
        </p:spPr>
        <p:txBody>
          <a:bodyPr/>
          <a:lstStyle>
            <a:lvl1pPr marL="144000" indent="-144000">
              <a:lnSpc>
                <a:spcPct val="90000"/>
              </a:lnSpc>
              <a:spcAft>
                <a:spcPts val="0"/>
              </a:spcAft>
              <a:buFont typeface="Avenir LT Std 45 Book" pitchFamily="34" charset="0"/>
              <a:buChar char="+"/>
              <a:defRPr sz="1500" b="0" cap="all" baseline="0">
                <a:solidFill>
                  <a:schemeClr val="tx1"/>
                </a:solidFill>
                <a:latin typeface="+mn-lt"/>
              </a:defRPr>
            </a:lvl1pPr>
            <a:lvl2pPr marL="144000">
              <a:lnSpc>
                <a:spcPct val="90000"/>
              </a:lnSpc>
              <a:spcAft>
                <a:spcPts val="0"/>
              </a:spcAft>
              <a:defRPr b="0">
                <a:latin typeface="Avenir LT Std 65 Medium" pitchFamily="34" charset="0"/>
              </a:defRPr>
            </a:lvl2pPr>
            <a:lvl3pPr indent="0">
              <a:spcAft>
                <a:spcPts val="0"/>
              </a:spcAft>
              <a:buNone/>
              <a:defRPr/>
            </a:lvl3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</p:txBody>
      </p:sp>
      <p:sp>
        <p:nvSpPr>
          <p:cNvPr id="15" name="Espace réservé de la date 14"/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r>
              <a:rPr lang="fr-FR" dirty="0" smtClean="0"/>
              <a:t>11/2018</a:t>
            </a:r>
            <a:endParaRPr lang="fr-FR" dirty="0"/>
          </a:p>
        </p:txBody>
      </p:sp>
      <p:sp>
        <p:nvSpPr>
          <p:cNvPr id="16" name="Espace réservé du numéro de diapositive 15"/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pPr>
              <a:lnSpc>
                <a:spcPct val="114000"/>
              </a:lnSpc>
            </a:pPr>
            <a:fld id="{733122C9-A0B9-462F-8757-0847AD287B63}" type="slidenum">
              <a:rPr lang="fr-FR" smtClean="0"/>
              <a:pPr>
                <a:lnSpc>
                  <a:spcPct val="114000"/>
                </a:lnSpc>
              </a:pPr>
              <a:t>‹N°›</a:t>
            </a:fld>
            <a:endParaRPr lang="fr-FR" dirty="0"/>
          </a:p>
        </p:txBody>
      </p:sp>
      <p:sp>
        <p:nvSpPr>
          <p:cNvPr id="17" name="Espace réservé du pied de page 16"/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pPr algn="l"/>
            <a:r>
              <a:rPr lang="fr-FR" dirty="0"/>
              <a:t>Diffusion limitée - </a:t>
            </a:r>
            <a:r>
              <a:rPr lang="fr-FR" dirty="0" smtClean="0"/>
              <a:t>Conférence Agile Grenoble</a:t>
            </a:r>
            <a:endParaRPr lang="fr-FR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maire_typ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>
          <a:xfrm>
            <a:off x="539752" y="1224000"/>
            <a:ext cx="8064499" cy="576261"/>
          </a:xfrm>
        </p:spPr>
        <p:txBody>
          <a:bodyPr/>
          <a:lstStyle>
            <a:lvl1pPr>
              <a:defRPr b="0"/>
            </a:lvl1pPr>
          </a:lstStyle>
          <a:p>
            <a:r>
              <a:rPr lang="fr-FR" noProof="0" dirty="0"/>
              <a:t>Titre</a:t>
            </a:r>
          </a:p>
        </p:txBody>
      </p:sp>
      <p:sp>
        <p:nvSpPr>
          <p:cNvPr id="17" name="Espace réservé du texte 16"/>
          <p:cNvSpPr>
            <a:spLocks noGrp="1"/>
          </p:cNvSpPr>
          <p:nvPr>
            <p:ph type="body" sz="quarter" idx="13"/>
          </p:nvPr>
        </p:nvSpPr>
        <p:spPr bwMode="gray"/>
        <p:txBody>
          <a:bodyPr/>
          <a:lstStyle>
            <a:lvl1pPr>
              <a:spcBef>
                <a:spcPts val="1400"/>
              </a:spcBef>
              <a:spcAft>
                <a:spcPts val="500"/>
              </a:spcAft>
              <a:defRPr sz="1500" b="0" cap="all" baseline="0">
                <a:latin typeface="Avenir LT Std 65 Medium" pitchFamily="34" charset="0"/>
              </a:defRPr>
            </a:lvl1pPr>
            <a:lvl2pPr>
              <a:lnSpc>
                <a:spcPct val="90000"/>
              </a:lnSpc>
              <a:spcAft>
                <a:spcPts val="0"/>
              </a:spcAft>
              <a:defRPr sz="1500" cap="all" baseline="0">
                <a:latin typeface="Avenir LT Std 55 Roman" pitchFamily="34" charset="0"/>
              </a:defRPr>
            </a:lvl2pPr>
            <a:lvl3pPr marL="0" indent="0">
              <a:lnSpc>
                <a:spcPct val="90000"/>
              </a:lnSpc>
              <a:spcAft>
                <a:spcPts val="0"/>
              </a:spcAft>
              <a:buNone/>
              <a:defRPr sz="1500" cap="all" baseline="0"/>
            </a:lvl3pPr>
            <a:lvl4pPr marL="0" indent="0">
              <a:lnSpc>
                <a:spcPct val="90000"/>
              </a:lnSpc>
              <a:spcAft>
                <a:spcPts val="0"/>
              </a:spcAft>
              <a:buNone/>
              <a:defRPr sz="1500" cap="all" baseline="0"/>
            </a:lvl4pPr>
            <a:lvl5pPr marL="0" indent="0">
              <a:lnSpc>
                <a:spcPct val="90000"/>
              </a:lnSpc>
              <a:spcAft>
                <a:spcPts val="0"/>
              </a:spcAft>
              <a:defRPr sz="1500" cap="all" baseline="0"/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FR" dirty="0" smtClean="0"/>
              <a:t>11/2018</a:t>
            </a:r>
            <a:endParaRPr lang="fr-FR" dirty="0"/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lnSpc>
                <a:spcPct val="114000"/>
              </a:lnSpc>
            </a:pPr>
            <a:fld id="{733122C9-A0B9-462F-8757-0847AD287B63}" type="slidenum">
              <a:rPr lang="fr-FR" smtClean="0"/>
              <a:pPr>
                <a:lnSpc>
                  <a:spcPct val="114000"/>
                </a:lnSpc>
              </a:pPr>
              <a:t>‹N°›</a:t>
            </a:fld>
            <a:endParaRPr lang="fr-FR" dirty="0"/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l"/>
            <a:r>
              <a:rPr lang="fr-FR" dirty="0"/>
              <a:t>Diffusion limitée - </a:t>
            </a:r>
            <a:r>
              <a:rPr lang="fr-FR" dirty="0" smtClean="0"/>
              <a:t>Conférence Agile Grenoble</a:t>
            </a:r>
            <a:endParaRPr lang="fr-FR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uverture_sans_visuel_jau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 bwMode="gray">
          <a:xfrm>
            <a:off x="179389" y="179388"/>
            <a:ext cx="8785225" cy="469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fr-FR" noProof="0" dirty="0"/>
              <a:t>Titre</a:t>
            </a:r>
          </a:p>
        </p:txBody>
      </p:sp>
      <p:sp>
        <p:nvSpPr>
          <p:cNvPr id="12" name="Espace réservé du texte 11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39750" y="1476000"/>
            <a:ext cx="8064500" cy="2160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fr-FR" noProof="0" dirty="0"/>
              <a:t>Texte de niveau 1</a:t>
            </a:r>
          </a:p>
          <a:p>
            <a:pPr lvl="1"/>
            <a:r>
              <a:rPr lang="fr-FR" noProof="0" dirty="0"/>
              <a:t>Texte de niveau 2</a:t>
            </a:r>
          </a:p>
        </p:txBody>
      </p:sp>
      <p:sp>
        <p:nvSpPr>
          <p:cNvPr id="13" name="Espace réservé de la date 12"/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/>
          <a:p>
            <a:r>
              <a:rPr lang="fr-FR" dirty="0" smtClean="0"/>
              <a:t>11/2018</a:t>
            </a:r>
            <a:endParaRPr lang="fr-FR" dirty="0"/>
          </a:p>
        </p:txBody>
      </p:sp>
      <p:sp>
        <p:nvSpPr>
          <p:cNvPr id="14" name="Espace réservé du numéro de diapositive 13"/>
          <p:cNvSpPr>
            <a:spLocks noGrp="1"/>
          </p:cNvSpPr>
          <p:nvPr>
            <p:ph type="sldNum" sz="quarter" idx="15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5" name="Espace réservé du pied de page 14"/>
          <p:cNvSpPr>
            <a:spLocks noGrp="1"/>
          </p:cNvSpPr>
          <p:nvPr>
            <p:ph type="ftr" sz="quarter" idx="16"/>
          </p:nvPr>
        </p:nvSpPr>
        <p:spPr bwMode="gray"/>
        <p:txBody>
          <a:bodyPr/>
          <a:lstStyle/>
          <a:p>
            <a:pPr algn="l">
              <a:lnSpc>
                <a:spcPct val="90000"/>
              </a:lnSpc>
            </a:pPr>
            <a:r>
              <a:rPr lang="fr-FR" dirty="0"/>
              <a:t>Diffusion limitée - </a:t>
            </a:r>
            <a:r>
              <a:rPr lang="fr-FR" dirty="0" smtClean="0"/>
              <a:t>Conférence Agile Grenoble</a:t>
            </a:r>
            <a:endParaRPr lang="fr-FR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 bwMode="gray">
          <a:xfrm>
            <a:off x="179389" y="179388"/>
            <a:ext cx="8785225" cy="469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Espace réservé du texte 11"/>
          <p:cNvSpPr>
            <a:spLocks noGrp="1"/>
          </p:cNvSpPr>
          <p:nvPr>
            <p:ph type="body" sz="quarter" idx="13"/>
          </p:nvPr>
        </p:nvSpPr>
        <p:spPr bwMode="gray">
          <a:xfrm>
            <a:off x="539750" y="467859"/>
            <a:ext cx="8064500" cy="2160587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spcAft>
                <a:spcPts val="0"/>
              </a:spcAft>
              <a:defRPr sz="5000" b="0" kern="1200" cap="all" baseline="0">
                <a:solidFill>
                  <a:schemeClr val="bg1"/>
                </a:solidFill>
                <a:latin typeface="Avenir LT Std 65 Medium" pitchFamily="34" charset="0"/>
              </a:defRPr>
            </a:lvl1pPr>
            <a:lvl2pPr>
              <a:lnSpc>
                <a:spcPct val="90000"/>
              </a:lnSpc>
              <a:spcAft>
                <a:spcPts val="0"/>
              </a:spcAft>
              <a:defRPr sz="3500" cap="all" baseline="0">
                <a:solidFill>
                  <a:schemeClr val="bg1"/>
                </a:solidFill>
                <a:latin typeface="+mn-lt"/>
              </a:defRPr>
            </a:lvl2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</p:txBody>
      </p:sp>
      <p:sp>
        <p:nvSpPr>
          <p:cNvPr id="15" name="Espace réservé du texte 14"/>
          <p:cNvSpPr>
            <a:spLocks noGrp="1"/>
          </p:cNvSpPr>
          <p:nvPr>
            <p:ph type="body" sz="quarter" idx="14"/>
          </p:nvPr>
        </p:nvSpPr>
        <p:spPr bwMode="gray">
          <a:xfrm>
            <a:off x="539750" y="2806329"/>
            <a:ext cx="8064500" cy="1800000"/>
          </a:xfrm>
        </p:spPr>
        <p:txBody>
          <a:bodyPr>
            <a:normAutofit/>
          </a:bodyPr>
          <a:lstStyle>
            <a:lvl1pPr marL="180000" indent="-180000">
              <a:lnSpc>
                <a:spcPct val="90000"/>
              </a:lnSpc>
              <a:spcAft>
                <a:spcPts val="0"/>
              </a:spcAft>
              <a:buFont typeface="Avenir LT Std 45 Book" pitchFamily="34" charset="0"/>
              <a:buChar char="+"/>
              <a:defRPr sz="1600" b="0" cap="all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fr-FR" dirty="0" smtClean="0"/>
              <a:t>11/2018</a:t>
            </a:r>
            <a:endParaRPr lang="fr-FR" dirty="0"/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lnSpc>
                <a:spcPct val="114000"/>
              </a:lnSpc>
            </a:pPr>
            <a:fld id="{733122C9-A0B9-462F-8757-0847AD287B63}" type="slidenum">
              <a:rPr lang="fr-FR" smtClean="0"/>
              <a:pPr>
                <a:lnSpc>
                  <a:spcPct val="114000"/>
                </a:lnSpc>
              </a:pPr>
              <a:t>‹N°›</a:t>
            </a:fld>
            <a:endParaRPr lang="fr-FR" dirty="0"/>
          </a:p>
        </p:txBody>
      </p:sp>
      <p:sp>
        <p:nvSpPr>
          <p:cNvPr id="13" name="Espace réservé du pied de page 12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pPr algn="l"/>
            <a:r>
              <a:rPr lang="fr-FR" dirty="0"/>
              <a:t>Diffusion limitée - </a:t>
            </a:r>
            <a:r>
              <a:rPr lang="fr-FR" dirty="0" smtClean="0"/>
              <a:t>Conférence Agile Grenoble</a:t>
            </a:r>
            <a:endParaRPr lang="fr-FR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itre_jau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 bwMode="gray">
          <a:xfrm>
            <a:off x="179388" y="239184"/>
            <a:ext cx="8785225" cy="470534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fr-FR" dirty="0" smtClean="0"/>
              <a:t>11/2018</a:t>
            </a:r>
            <a:endParaRPr lang="fr-FR" dirty="0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9" name="Espace réservé du pied de page 8"/>
          <p:cNvSpPr>
            <a:spLocks noGrp="1"/>
          </p:cNvSpPr>
          <p:nvPr>
            <p:ph type="ftr" sz="quarter" idx="12"/>
          </p:nvPr>
        </p:nvSpPr>
        <p:spPr bwMode="gray"/>
        <p:txBody>
          <a:bodyPr/>
          <a:lstStyle/>
          <a:p>
            <a:pPr algn="l"/>
            <a:r>
              <a:rPr lang="fr-FR" dirty="0"/>
              <a:t>Diffusion limitée - </a:t>
            </a:r>
            <a:r>
              <a:rPr lang="fr-FR" dirty="0" smtClean="0"/>
              <a:t>Conférence Agile Grenoble</a:t>
            </a:r>
            <a:endParaRPr lang="fr-FR" dirty="0"/>
          </a:p>
        </p:txBody>
      </p:sp>
      <p:sp>
        <p:nvSpPr>
          <p:cNvPr id="12" name="Espace réservé du texte 11"/>
          <p:cNvSpPr>
            <a:spLocks noGrp="1"/>
          </p:cNvSpPr>
          <p:nvPr>
            <p:ph type="body" sz="quarter" idx="13"/>
          </p:nvPr>
        </p:nvSpPr>
        <p:spPr bwMode="gray">
          <a:xfrm>
            <a:off x="539750" y="356660"/>
            <a:ext cx="8064500" cy="2575472"/>
          </a:xfrm>
        </p:spPr>
        <p:txBody>
          <a:bodyPr anchor="b" anchorCtr="0"/>
          <a:lstStyle>
            <a:lvl1pPr>
              <a:lnSpc>
                <a:spcPct val="90000"/>
              </a:lnSpc>
              <a:spcAft>
                <a:spcPts val="0"/>
              </a:spcAft>
              <a:defRPr sz="5000" b="0" kern="1200" cap="all" baseline="0">
                <a:solidFill>
                  <a:schemeClr val="bg1"/>
                </a:solidFill>
                <a:latin typeface="Avenir LT Std 65 Medium" pitchFamily="34" charset="0"/>
              </a:defRPr>
            </a:lvl1pPr>
            <a:lvl2pPr>
              <a:lnSpc>
                <a:spcPct val="90000"/>
              </a:lnSpc>
              <a:spcAft>
                <a:spcPts val="0"/>
              </a:spcAft>
              <a:defRPr sz="3500" cap="all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</p:txBody>
      </p:sp>
      <p:sp>
        <p:nvSpPr>
          <p:cNvPr id="15" name="Espace réservé du texte 14"/>
          <p:cNvSpPr>
            <a:spLocks noGrp="1"/>
          </p:cNvSpPr>
          <p:nvPr>
            <p:ph type="body" sz="quarter" idx="14"/>
          </p:nvPr>
        </p:nvSpPr>
        <p:spPr bwMode="gray">
          <a:xfrm>
            <a:off x="539750" y="3125573"/>
            <a:ext cx="8064500" cy="1800000"/>
          </a:xfrm>
        </p:spPr>
        <p:txBody>
          <a:bodyPr/>
          <a:lstStyle>
            <a:lvl1pPr marL="180000" indent="-180000">
              <a:lnSpc>
                <a:spcPct val="90000"/>
              </a:lnSpc>
              <a:spcAft>
                <a:spcPts val="0"/>
              </a:spcAft>
              <a:buFont typeface="Arial" pitchFamily="34" charset="0"/>
              <a:buChar char="+"/>
              <a:defRPr sz="1600" b="0" cap="all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us_chap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 bwMode="gray">
          <a:xfrm>
            <a:off x="179389" y="179388"/>
            <a:ext cx="8785225" cy="4698000"/>
          </a:xfrm>
          <a:prstGeom prst="rect">
            <a:avLst/>
          </a:prstGeom>
          <a:solidFill>
            <a:srgbClr val="D7D7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Espace réservé du texte 11"/>
          <p:cNvSpPr>
            <a:spLocks noGrp="1"/>
          </p:cNvSpPr>
          <p:nvPr>
            <p:ph type="body" sz="quarter" idx="13"/>
          </p:nvPr>
        </p:nvSpPr>
        <p:spPr bwMode="gray">
          <a:xfrm>
            <a:off x="539750" y="2262064"/>
            <a:ext cx="5762796" cy="230832"/>
          </a:xfrm>
          <a:solidFill>
            <a:schemeClr val="accent1"/>
          </a:solidFill>
        </p:spPr>
        <p:txBody>
          <a:bodyPr wrap="none" anchor="ctr" anchorCtr="0">
            <a:sp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1500" b="0" kern="1200" cap="all" baseline="0">
                <a:solidFill>
                  <a:schemeClr val="bg1"/>
                </a:solidFill>
                <a:latin typeface="Avenir LT Std 65 Medium" pitchFamily="34" charset="0"/>
              </a:defRPr>
            </a:lvl1pPr>
            <a:lvl2pPr>
              <a:lnSpc>
                <a:spcPct val="90000"/>
              </a:lnSpc>
              <a:defRPr sz="3500" cap="all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15" name="Espace réservé du texte 14"/>
          <p:cNvSpPr>
            <a:spLocks noGrp="1"/>
          </p:cNvSpPr>
          <p:nvPr>
            <p:ph type="body" sz="quarter" idx="14"/>
          </p:nvPr>
        </p:nvSpPr>
        <p:spPr bwMode="gray">
          <a:xfrm>
            <a:off x="539750" y="2528900"/>
            <a:ext cx="8064500" cy="180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itchFamily="34" charset="0"/>
              <a:buNone/>
              <a:defRPr sz="3500" b="0" cap="all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14" name="Espace réservé du texte 11"/>
          <p:cNvSpPr>
            <a:spLocks noGrp="1"/>
          </p:cNvSpPr>
          <p:nvPr>
            <p:ph type="body" sz="quarter" idx="15"/>
          </p:nvPr>
        </p:nvSpPr>
        <p:spPr bwMode="gray">
          <a:xfrm>
            <a:off x="539750" y="2031232"/>
            <a:ext cx="5762796" cy="230832"/>
          </a:xfrm>
          <a:solidFill>
            <a:schemeClr val="accent1"/>
          </a:solidFill>
        </p:spPr>
        <p:txBody>
          <a:bodyPr wrap="none" anchor="ctr" anchorCtr="0">
            <a:sp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1500" b="0" kern="1200" cap="all" baseline="0">
                <a:solidFill>
                  <a:schemeClr val="bg1"/>
                </a:solidFill>
                <a:latin typeface="Avenir LT Std 65 Medium" pitchFamily="34" charset="0"/>
              </a:defRPr>
            </a:lvl1pPr>
            <a:lvl2pPr>
              <a:lnSpc>
                <a:spcPct val="90000"/>
              </a:lnSpc>
              <a:defRPr sz="3500" cap="all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fr-FR" dirty="0" smtClean="0"/>
              <a:t>11/2018</a:t>
            </a:r>
            <a:endParaRPr lang="fr-FR" dirty="0"/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lnSpc>
                <a:spcPct val="114000"/>
              </a:lnSpc>
            </a:pPr>
            <a:fld id="{733122C9-A0B9-462F-8757-0847AD287B63}" type="slidenum">
              <a:rPr lang="fr-FR" smtClean="0"/>
              <a:pPr>
                <a:lnSpc>
                  <a:spcPct val="114000"/>
                </a:lnSpc>
              </a:pPr>
              <a:t>‹N°›</a:t>
            </a:fld>
            <a:endParaRPr lang="fr-FR" dirty="0"/>
          </a:p>
        </p:txBody>
      </p:sp>
      <p:sp>
        <p:nvSpPr>
          <p:cNvPr id="16" name="Espace réservé du pied de page 15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pPr algn="l"/>
            <a:r>
              <a:rPr lang="fr-FR" dirty="0"/>
              <a:t>Diffusion limitée - </a:t>
            </a:r>
            <a:r>
              <a:rPr lang="fr-FR" dirty="0" smtClean="0"/>
              <a:t>Conférence Agile Grenoble</a:t>
            </a:r>
            <a:endParaRPr lang="fr-FR"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us_chapitre_jau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 bwMode="gray">
          <a:xfrm>
            <a:off x="179389" y="179388"/>
            <a:ext cx="8785225" cy="4698000"/>
          </a:xfrm>
          <a:prstGeom prst="rect">
            <a:avLst/>
          </a:prstGeom>
          <a:solidFill>
            <a:srgbClr val="D7D7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Espace réservé du texte 11"/>
          <p:cNvSpPr>
            <a:spLocks noGrp="1"/>
          </p:cNvSpPr>
          <p:nvPr>
            <p:ph type="body" sz="quarter" idx="13"/>
          </p:nvPr>
        </p:nvSpPr>
        <p:spPr bwMode="gray">
          <a:xfrm>
            <a:off x="539750" y="2262064"/>
            <a:ext cx="5762796" cy="230832"/>
          </a:xfrm>
          <a:solidFill>
            <a:schemeClr val="accent5"/>
          </a:solidFill>
        </p:spPr>
        <p:txBody>
          <a:bodyPr wrap="none" anchor="ctr" anchorCtr="0">
            <a:sp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1500" b="0" kern="1200" cap="all" baseline="0">
                <a:solidFill>
                  <a:schemeClr val="bg1"/>
                </a:solidFill>
                <a:latin typeface="Avenir LT Std 65 Medium" pitchFamily="34" charset="0"/>
              </a:defRPr>
            </a:lvl1pPr>
            <a:lvl2pPr>
              <a:lnSpc>
                <a:spcPct val="90000"/>
              </a:lnSpc>
              <a:defRPr sz="3500" cap="all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15" name="Espace réservé du texte 14"/>
          <p:cNvSpPr>
            <a:spLocks noGrp="1"/>
          </p:cNvSpPr>
          <p:nvPr>
            <p:ph type="body" sz="quarter" idx="14"/>
          </p:nvPr>
        </p:nvSpPr>
        <p:spPr bwMode="gray">
          <a:xfrm>
            <a:off x="539750" y="2528900"/>
            <a:ext cx="8064500" cy="180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itchFamily="34" charset="0"/>
              <a:buNone/>
              <a:defRPr sz="3500" b="0" cap="all" baseline="0">
                <a:solidFill>
                  <a:schemeClr val="accent6"/>
                </a:solidFill>
              </a:defRPr>
            </a:lvl1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14" name="Espace réservé du texte 11"/>
          <p:cNvSpPr>
            <a:spLocks noGrp="1"/>
          </p:cNvSpPr>
          <p:nvPr>
            <p:ph type="body" sz="quarter" idx="15"/>
          </p:nvPr>
        </p:nvSpPr>
        <p:spPr bwMode="gray">
          <a:xfrm>
            <a:off x="539750" y="2031232"/>
            <a:ext cx="5762796" cy="230832"/>
          </a:xfrm>
          <a:solidFill>
            <a:schemeClr val="accent5"/>
          </a:solidFill>
        </p:spPr>
        <p:txBody>
          <a:bodyPr wrap="none" anchor="ctr" anchorCtr="0">
            <a:sp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1500" b="0" kern="1200" cap="all" baseline="0">
                <a:solidFill>
                  <a:schemeClr val="bg1"/>
                </a:solidFill>
                <a:latin typeface="Avenir LT Std 65 Medium" pitchFamily="34" charset="0"/>
              </a:defRPr>
            </a:lvl1pPr>
            <a:lvl2pPr>
              <a:lnSpc>
                <a:spcPct val="90000"/>
              </a:lnSpc>
              <a:defRPr sz="3500" cap="all" baseline="0">
                <a:solidFill>
                  <a:schemeClr val="bg1"/>
                </a:solidFill>
              </a:defRPr>
            </a:lvl2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fr-FR" dirty="0" smtClean="0"/>
              <a:t>11/2018</a:t>
            </a:r>
            <a:endParaRPr lang="fr-FR" dirty="0"/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lnSpc>
                <a:spcPct val="114000"/>
              </a:lnSpc>
            </a:pPr>
            <a:fld id="{733122C9-A0B9-462F-8757-0847AD287B63}" type="slidenum">
              <a:rPr lang="fr-FR" smtClean="0"/>
              <a:pPr>
                <a:lnSpc>
                  <a:spcPct val="114000"/>
                </a:lnSpc>
              </a:pPr>
              <a:t>‹N°›</a:t>
            </a:fld>
            <a:endParaRPr lang="fr-FR" dirty="0"/>
          </a:p>
        </p:txBody>
      </p:sp>
      <p:sp>
        <p:nvSpPr>
          <p:cNvPr id="16" name="Espace réservé du pied de page 15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pPr algn="l"/>
            <a:r>
              <a:rPr lang="fr-FR" dirty="0"/>
              <a:t>Diffusion limitée - </a:t>
            </a:r>
            <a:r>
              <a:rPr lang="fr-FR" dirty="0" smtClean="0"/>
              <a:t>Conférence Agile Grenoble</a:t>
            </a:r>
            <a:endParaRPr lang="fr-FR"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ccroche_visu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space réservé du texte 14"/>
          <p:cNvSpPr>
            <a:spLocks noGrp="1"/>
          </p:cNvSpPr>
          <p:nvPr>
            <p:ph type="body" sz="quarter" idx="19"/>
          </p:nvPr>
        </p:nvSpPr>
        <p:spPr bwMode="gray">
          <a:xfrm>
            <a:off x="539750" y="845179"/>
            <a:ext cx="8064500" cy="4023684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spcAft>
                <a:spcPts val="0"/>
              </a:spcAft>
              <a:defRPr sz="4500" b="0" cap="all" baseline="0">
                <a:latin typeface="+mj-lt"/>
              </a:defRPr>
            </a:lvl1pPr>
            <a:lvl2pPr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defRPr sz="1500" cap="all" baseline="0">
                <a:solidFill>
                  <a:srgbClr val="747678"/>
                </a:solidFill>
              </a:defRPr>
            </a:lvl2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fr-FR" dirty="0" smtClean="0"/>
              <a:t>11/2018</a:t>
            </a:r>
            <a:endParaRPr lang="fr-FR" dirty="0"/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pPr>
              <a:lnSpc>
                <a:spcPct val="114000"/>
              </a:lnSpc>
            </a:pPr>
            <a:fld id="{733122C9-A0B9-462F-8757-0847AD287B63}" type="slidenum">
              <a:rPr lang="fr-FR" smtClean="0"/>
              <a:pPr>
                <a:lnSpc>
                  <a:spcPct val="114000"/>
                </a:lnSpc>
              </a:pPr>
              <a:t>‹N°›</a:t>
            </a:fld>
            <a:endParaRPr lang="fr-FR" dirty="0"/>
          </a:p>
        </p:txBody>
      </p:sp>
      <p:sp>
        <p:nvSpPr>
          <p:cNvPr id="13" name="Espace réservé du pied de page 12"/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pPr algn="l"/>
            <a:r>
              <a:rPr lang="fr-FR" dirty="0"/>
              <a:t>Diffusion limitée - </a:t>
            </a:r>
            <a:r>
              <a:rPr lang="fr-FR" dirty="0" smtClean="0"/>
              <a:t>Conférence Agile Grenoble</a:t>
            </a:r>
            <a:endParaRPr lang="fr-FR" dirty="0"/>
          </a:p>
        </p:txBody>
      </p:sp>
      <p:sp>
        <p:nvSpPr>
          <p:cNvPr id="12" name="Espace réservé pour une image  10"/>
          <p:cNvSpPr>
            <a:spLocks noGrp="1"/>
          </p:cNvSpPr>
          <p:nvPr>
            <p:ph type="pic" sz="quarter" idx="18" hasCustomPrompt="1"/>
          </p:nvPr>
        </p:nvSpPr>
        <p:spPr bwMode="gray">
          <a:xfrm>
            <a:off x="179388" y="179388"/>
            <a:ext cx="8785224" cy="5418000"/>
          </a:xfrm>
          <a:prstGeom prst="rect">
            <a:avLst/>
          </a:prstGeom>
          <a:solidFill>
            <a:srgbClr val="D7D7D7"/>
          </a:solidFill>
        </p:spPr>
        <p:txBody>
          <a:bodyPr lIns="720000" tIns="1260000" rIns="720000" anchor="ctr" anchorCtr="0"/>
          <a:lstStyle>
            <a:lvl1pPr algn="ctr">
              <a:defRPr sz="1300" b="0" cap="all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fr-FR" dirty="0"/>
              <a:t>Sélectionner l’icône pour insérer une image (format 244 x 150,5 mm), puis disposer l’image en arrière plan (Sélectionner l’image avec le bouton droit de la souris / Mettre à l’arrière plan). Lorsque l’image est en arrière plan, le titre apparaît.</a:t>
            </a: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ccroche_visuel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 descr="PPT_Packshot_244x130,5_01.jpg"/>
          <p:cNvPicPr preferRelativeResize="0">
            <a:picLocks/>
          </p:cNvPicPr>
          <p:nvPr userDrawn="1"/>
        </p:nvPicPr>
        <p:blipFill>
          <a:blip r:embed="rId2" cstate="print"/>
          <a:stretch>
            <a:fillRect/>
          </a:stretch>
        </p:blipFill>
        <p:spPr bwMode="gray">
          <a:xfrm>
            <a:off x="182027" y="179388"/>
            <a:ext cx="8782157" cy="5418000"/>
          </a:xfrm>
          <a:prstGeom prst="rect">
            <a:avLst/>
          </a:prstGeom>
        </p:spPr>
      </p:pic>
      <p:sp>
        <p:nvSpPr>
          <p:cNvPr id="15" name="Espace réservé du texte 14"/>
          <p:cNvSpPr>
            <a:spLocks noGrp="1"/>
          </p:cNvSpPr>
          <p:nvPr>
            <p:ph type="body" sz="quarter" idx="19"/>
          </p:nvPr>
        </p:nvSpPr>
        <p:spPr bwMode="gray">
          <a:xfrm>
            <a:off x="539750" y="845179"/>
            <a:ext cx="8064500" cy="4023684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spcAft>
                <a:spcPts val="0"/>
              </a:spcAft>
              <a:defRPr sz="4500" b="0" cap="all" baseline="0">
                <a:latin typeface="+mj-lt"/>
              </a:defRPr>
            </a:lvl1pPr>
            <a:lvl2pPr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defRPr sz="1500" cap="all" baseline="0">
                <a:solidFill>
                  <a:srgbClr val="747678"/>
                </a:solidFill>
                <a:latin typeface="+mn-lt"/>
              </a:defRPr>
            </a:lvl2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fr-FR" dirty="0" smtClean="0"/>
              <a:t>11/2018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pPr>
              <a:lnSpc>
                <a:spcPct val="114000"/>
              </a:lnSpc>
            </a:pPr>
            <a:fld id="{733122C9-A0B9-462F-8757-0847AD287B63}" type="slidenum">
              <a:rPr lang="fr-FR" smtClean="0"/>
              <a:pPr>
                <a:lnSpc>
                  <a:spcPct val="114000"/>
                </a:lnSpc>
              </a:pPr>
              <a:t>‹N°›</a:t>
            </a:fld>
            <a:endParaRPr lang="fr-FR" dirty="0"/>
          </a:p>
        </p:txBody>
      </p:sp>
      <p:sp>
        <p:nvSpPr>
          <p:cNvPr id="13" name="Espace réservé du pied de page 12"/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pPr algn="l"/>
            <a:r>
              <a:rPr lang="fr-FR" dirty="0"/>
              <a:t>Diffusion limitée - </a:t>
            </a:r>
            <a:r>
              <a:rPr lang="fr-FR" dirty="0" smtClean="0"/>
              <a:t>Conférence Agile Grenoble</a:t>
            </a:r>
            <a:endParaRPr lang="fr-FR" dirty="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ccroche_visuel_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 descr="PPT_Packshot_244x130,5_01.jpg"/>
          <p:cNvPicPr preferRelativeResize="0">
            <a:picLocks/>
          </p:cNvPicPr>
          <p:nvPr userDrawn="1"/>
        </p:nvPicPr>
        <p:blipFill>
          <a:blip r:embed="rId2" cstate="print"/>
          <a:stretch>
            <a:fillRect/>
          </a:stretch>
        </p:blipFill>
        <p:spPr bwMode="gray">
          <a:xfrm>
            <a:off x="182027" y="179388"/>
            <a:ext cx="8782157" cy="5417999"/>
          </a:xfrm>
          <a:prstGeom prst="rect">
            <a:avLst/>
          </a:prstGeom>
        </p:spPr>
      </p:pic>
      <p:sp>
        <p:nvSpPr>
          <p:cNvPr id="15" name="Espace réservé du texte 14"/>
          <p:cNvSpPr>
            <a:spLocks noGrp="1"/>
          </p:cNvSpPr>
          <p:nvPr>
            <p:ph type="body" sz="quarter" idx="19"/>
          </p:nvPr>
        </p:nvSpPr>
        <p:spPr bwMode="gray">
          <a:xfrm>
            <a:off x="539750" y="845179"/>
            <a:ext cx="8064500" cy="4023684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spcAft>
                <a:spcPts val="0"/>
              </a:spcAft>
              <a:defRPr sz="4500" b="0" cap="all" baseline="0">
                <a:latin typeface="+mj-lt"/>
              </a:defRPr>
            </a:lvl1pPr>
            <a:lvl2pPr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defRPr sz="1500" cap="all" baseline="0">
                <a:solidFill>
                  <a:srgbClr val="747678"/>
                </a:solidFill>
                <a:latin typeface="+mn-lt"/>
              </a:defRPr>
            </a:lvl2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fr-FR" dirty="0" smtClean="0"/>
              <a:t>11/2018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pPr>
              <a:lnSpc>
                <a:spcPct val="114000"/>
              </a:lnSpc>
            </a:pPr>
            <a:fld id="{733122C9-A0B9-462F-8757-0847AD287B63}" type="slidenum">
              <a:rPr lang="fr-FR" smtClean="0"/>
              <a:pPr>
                <a:lnSpc>
                  <a:spcPct val="114000"/>
                </a:lnSpc>
              </a:pPr>
              <a:t>‹N°›</a:t>
            </a:fld>
            <a:endParaRPr lang="fr-FR" dirty="0"/>
          </a:p>
        </p:txBody>
      </p:sp>
      <p:sp>
        <p:nvSpPr>
          <p:cNvPr id="13" name="Espace réservé du pied de page 12"/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pPr algn="l"/>
            <a:r>
              <a:rPr lang="fr-FR" dirty="0"/>
              <a:t>Diffusion limitée - </a:t>
            </a:r>
            <a:r>
              <a:rPr lang="fr-FR" dirty="0" smtClean="0"/>
              <a:t>Conférence Agile Grenoble</a:t>
            </a:r>
            <a:endParaRPr lang="fr-FR" dirty="0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/>
        <p:txBody>
          <a:bodyPr>
            <a:normAutofit/>
          </a:bodyPr>
          <a:lstStyle>
            <a:lvl1pPr>
              <a:defRPr/>
            </a:lvl1pPr>
          </a:lstStyle>
          <a:p>
            <a:r>
              <a:rPr lang="fr-FR" noProof="0" dirty="0"/>
              <a:t>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 bwMode="gray"/>
        <p:txBody>
          <a:bodyPr/>
          <a:lstStyle>
            <a:lvl2pPr>
              <a:defRPr/>
            </a:lvl2pPr>
            <a:lvl3pPr>
              <a:defRPr/>
            </a:lvl3pPr>
            <a:lvl4pPr>
              <a:defRPr baseline="0"/>
            </a:lvl4pPr>
            <a:lvl5pPr>
              <a:defRPr/>
            </a:lvl5pPr>
          </a:lstStyle>
          <a:p>
            <a:pPr lvl="0"/>
            <a:r>
              <a:rPr lang="fr-FR" noProof="0" dirty="0"/>
              <a:t>Texte de niveau 1</a:t>
            </a:r>
          </a:p>
          <a:p>
            <a:pPr lvl="1"/>
            <a:r>
              <a:rPr lang="fr-FR" noProof="0" dirty="0"/>
              <a:t>Texte de niveau 2</a:t>
            </a:r>
          </a:p>
          <a:p>
            <a:pPr lvl="2"/>
            <a:r>
              <a:rPr lang="fr-FR" noProof="0" dirty="0"/>
              <a:t>Texte de niveau 3</a:t>
            </a:r>
          </a:p>
          <a:p>
            <a:pPr lvl="3"/>
            <a:r>
              <a:rPr lang="fr-FR" noProof="0" dirty="0"/>
              <a:t>Texte de niveau 4</a:t>
            </a:r>
          </a:p>
          <a:p>
            <a:pPr lvl="4"/>
            <a:r>
              <a:rPr lang="fr-FR" noProof="0" dirty="0"/>
              <a:t>Texte de niveau 5</a:t>
            </a:r>
          </a:p>
        </p:txBody>
      </p:sp>
      <p:sp>
        <p:nvSpPr>
          <p:cNvPr id="14" name="Espace réservé du texte 13"/>
          <p:cNvSpPr>
            <a:spLocks noGrp="1"/>
          </p:cNvSpPr>
          <p:nvPr>
            <p:ph type="body" sz="quarter" idx="13"/>
          </p:nvPr>
        </p:nvSpPr>
        <p:spPr bwMode="gray">
          <a:xfrm>
            <a:off x="539750" y="981075"/>
            <a:ext cx="8064500" cy="468000"/>
          </a:xfrm>
        </p:spPr>
        <p:txBody>
          <a:bodyPr/>
          <a:lstStyle>
            <a:lvl1pPr>
              <a:lnSpc>
                <a:spcPct val="90000"/>
              </a:lnSpc>
              <a:spcAft>
                <a:spcPts val="0"/>
              </a:spcAft>
              <a:defRPr sz="1500" b="0" cap="all" baseline="0">
                <a:solidFill>
                  <a:srgbClr val="747678"/>
                </a:solidFill>
                <a:latin typeface="+mn-lt"/>
              </a:defRPr>
            </a:lvl1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FR" dirty="0" smtClean="0"/>
              <a:t>11/2018</a:t>
            </a:r>
            <a:endParaRPr lang="fr-FR" dirty="0"/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lnSpc>
                <a:spcPct val="114000"/>
              </a:lnSpc>
            </a:pPr>
            <a:fld id="{733122C9-A0B9-462F-8757-0847AD287B63}" type="slidenum">
              <a:rPr lang="fr-FR" smtClean="0"/>
              <a:pPr>
                <a:lnSpc>
                  <a:spcPct val="114000"/>
                </a:lnSpc>
              </a:pPr>
              <a:t>‹N°›</a:t>
            </a:fld>
            <a:endParaRPr lang="fr-FR" dirty="0"/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l"/>
            <a:r>
              <a:rPr lang="fr-FR" dirty="0"/>
              <a:t>Diffusion limitée - </a:t>
            </a:r>
            <a:r>
              <a:rPr lang="fr-FR" dirty="0" smtClean="0"/>
              <a:t>Conférence Agile Grenoble</a:t>
            </a:r>
            <a:endParaRPr lang="fr-FR" dirty="0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_2_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fr-FR" noProof="0" dirty="0"/>
              <a:t>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 bwMode="gray">
          <a:xfrm>
            <a:off x="539751" y="2133600"/>
            <a:ext cx="3960000" cy="3995739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 baseline="0"/>
            </a:lvl4pPr>
            <a:lvl5pPr>
              <a:defRPr/>
            </a:lvl5pPr>
          </a:lstStyle>
          <a:p>
            <a:pPr lvl="0"/>
            <a:r>
              <a:rPr lang="fr-FR" noProof="0" dirty="0"/>
              <a:t>Texte de niveau 1</a:t>
            </a:r>
          </a:p>
          <a:p>
            <a:pPr lvl="1"/>
            <a:r>
              <a:rPr lang="fr-FR" noProof="0" dirty="0"/>
              <a:t>Texte de niveau 2</a:t>
            </a:r>
          </a:p>
          <a:p>
            <a:pPr lvl="2"/>
            <a:r>
              <a:rPr lang="fr-FR" noProof="0" dirty="0"/>
              <a:t>Texte de niveau 3</a:t>
            </a:r>
          </a:p>
          <a:p>
            <a:pPr lvl="3"/>
            <a:r>
              <a:rPr lang="fr-FR" noProof="0" dirty="0"/>
              <a:t>Texte de niveau 4</a:t>
            </a:r>
          </a:p>
          <a:p>
            <a:pPr lvl="4"/>
            <a:r>
              <a:rPr lang="fr-FR" noProof="0" dirty="0"/>
              <a:t>Texte de niveau 5</a:t>
            </a:r>
          </a:p>
        </p:txBody>
      </p:sp>
      <p:sp>
        <p:nvSpPr>
          <p:cNvPr id="14" name="Espace réservé du texte 13"/>
          <p:cNvSpPr>
            <a:spLocks noGrp="1"/>
          </p:cNvSpPr>
          <p:nvPr>
            <p:ph type="body" sz="quarter" idx="13"/>
          </p:nvPr>
        </p:nvSpPr>
        <p:spPr bwMode="gray">
          <a:xfrm>
            <a:off x="539750" y="981075"/>
            <a:ext cx="8064500" cy="468000"/>
          </a:xfrm>
        </p:spPr>
        <p:txBody>
          <a:bodyPr/>
          <a:lstStyle>
            <a:lvl1pPr>
              <a:lnSpc>
                <a:spcPct val="90000"/>
              </a:lnSpc>
              <a:spcAft>
                <a:spcPts val="0"/>
              </a:spcAft>
              <a:defRPr sz="1500" b="0" cap="all" baseline="0">
                <a:solidFill>
                  <a:srgbClr val="747678"/>
                </a:solidFill>
                <a:latin typeface="+mn-lt"/>
              </a:defRPr>
            </a:lvl1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12" name="Espace réservé du contenu 2"/>
          <p:cNvSpPr>
            <a:spLocks noGrp="1"/>
          </p:cNvSpPr>
          <p:nvPr>
            <p:ph idx="19" hasCustomPrompt="1"/>
          </p:nvPr>
        </p:nvSpPr>
        <p:spPr bwMode="gray">
          <a:xfrm>
            <a:off x="4644250" y="2133600"/>
            <a:ext cx="3960000" cy="3995739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 baseline="0"/>
            </a:lvl4pPr>
            <a:lvl5pPr>
              <a:defRPr/>
            </a:lvl5pPr>
          </a:lstStyle>
          <a:p>
            <a:pPr lvl="0"/>
            <a:r>
              <a:rPr lang="fr-FR" noProof="0" dirty="0"/>
              <a:t>Texte de niveau 1</a:t>
            </a:r>
          </a:p>
          <a:p>
            <a:pPr lvl="1"/>
            <a:r>
              <a:rPr lang="fr-FR" noProof="0" dirty="0"/>
              <a:t>Texte de niveau 2</a:t>
            </a:r>
          </a:p>
          <a:p>
            <a:pPr lvl="2"/>
            <a:r>
              <a:rPr lang="fr-FR" noProof="0" dirty="0"/>
              <a:t>Texte de niveau 3</a:t>
            </a:r>
          </a:p>
          <a:p>
            <a:pPr lvl="3"/>
            <a:r>
              <a:rPr lang="fr-FR" noProof="0" dirty="0"/>
              <a:t>Texte de niveau 4</a:t>
            </a:r>
          </a:p>
          <a:p>
            <a:pPr lvl="4"/>
            <a:r>
              <a:rPr lang="fr-FR" noProof="0" dirty="0"/>
              <a:t>Texte de niveau 5</a:t>
            </a:r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fr-FR" dirty="0" smtClean="0"/>
              <a:t>11/2018</a:t>
            </a:r>
            <a:endParaRPr lang="fr-FR" dirty="0"/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pPr>
              <a:lnSpc>
                <a:spcPct val="114000"/>
              </a:lnSpc>
            </a:pPr>
            <a:fld id="{733122C9-A0B9-462F-8757-0847AD287B63}" type="slidenum">
              <a:rPr lang="fr-FR" smtClean="0"/>
              <a:pPr>
                <a:lnSpc>
                  <a:spcPct val="114000"/>
                </a:lnSpc>
              </a:pPr>
              <a:t>‹N°›</a:t>
            </a:fld>
            <a:endParaRPr lang="fr-FR" dirty="0"/>
          </a:p>
        </p:txBody>
      </p:sp>
      <p:sp>
        <p:nvSpPr>
          <p:cNvPr id="13" name="Espace réservé du pied de page 12"/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pPr algn="l"/>
            <a:r>
              <a:rPr lang="fr-FR" dirty="0"/>
              <a:t>Diffusion limitée - </a:t>
            </a:r>
            <a:r>
              <a:rPr lang="fr-FR" dirty="0" smtClean="0"/>
              <a:t>Conférence Agile Grenoble</a:t>
            </a:r>
            <a:endParaRPr lang="fr-FR" dirty="0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e_1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fr-FR" noProof="0" dirty="0"/>
              <a:t>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 bwMode="gray">
          <a:xfrm>
            <a:off x="539751" y="2133600"/>
            <a:ext cx="3960000" cy="3995739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 baseline="0"/>
            </a:lvl4pPr>
            <a:lvl5pPr>
              <a:defRPr/>
            </a:lvl5pPr>
          </a:lstStyle>
          <a:p>
            <a:pPr lvl="0"/>
            <a:r>
              <a:rPr lang="fr-FR" noProof="0" dirty="0"/>
              <a:t>Texte de niveau 1</a:t>
            </a:r>
          </a:p>
          <a:p>
            <a:pPr lvl="1"/>
            <a:r>
              <a:rPr lang="fr-FR" noProof="0" dirty="0"/>
              <a:t>Texte de niveau 2</a:t>
            </a:r>
          </a:p>
          <a:p>
            <a:pPr lvl="2"/>
            <a:r>
              <a:rPr lang="fr-FR" noProof="0" dirty="0"/>
              <a:t>Texte de niveau 3</a:t>
            </a:r>
          </a:p>
          <a:p>
            <a:pPr lvl="3"/>
            <a:r>
              <a:rPr lang="fr-FR" noProof="0" dirty="0"/>
              <a:t>Texte de niveau 4</a:t>
            </a:r>
          </a:p>
          <a:p>
            <a:pPr lvl="4"/>
            <a:r>
              <a:rPr lang="fr-FR" noProof="0" dirty="0"/>
              <a:t>Texte de niveau 5</a:t>
            </a:r>
          </a:p>
        </p:txBody>
      </p:sp>
      <p:sp>
        <p:nvSpPr>
          <p:cNvPr id="14" name="Espace réservé du texte 13"/>
          <p:cNvSpPr>
            <a:spLocks noGrp="1"/>
          </p:cNvSpPr>
          <p:nvPr>
            <p:ph type="body" sz="quarter" idx="13"/>
          </p:nvPr>
        </p:nvSpPr>
        <p:spPr bwMode="gray">
          <a:xfrm>
            <a:off x="539750" y="981075"/>
            <a:ext cx="8064500" cy="468000"/>
          </a:xfrm>
        </p:spPr>
        <p:txBody>
          <a:bodyPr/>
          <a:lstStyle>
            <a:lvl1pPr>
              <a:lnSpc>
                <a:spcPct val="90000"/>
              </a:lnSpc>
              <a:spcAft>
                <a:spcPts val="0"/>
              </a:spcAft>
              <a:defRPr sz="1500" b="0" cap="all" baseline="0">
                <a:solidFill>
                  <a:srgbClr val="747678"/>
                </a:solidFill>
                <a:latin typeface="+mn-lt"/>
              </a:defRPr>
            </a:lvl1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11" name="Espace réservé pour une image  10"/>
          <p:cNvSpPr>
            <a:spLocks noGrp="1"/>
          </p:cNvSpPr>
          <p:nvPr>
            <p:ph type="pic" sz="quarter" idx="18" hasCustomPrompt="1"/>
          </p:nvPr>
        </p:nvSpPr>
        <p:spPr bwMode="gray">
          <a:xfrm>
            <a:off x="4644250" y="2168526"/>
            <a:ext cx="3960000" cy="3438525"/>
          </a:xfrm>
          <a:prstGeom prst="rect">
            <a:avLst/>
          </a:prstGeom>
          <a:solidFill>
            <a:srgbClr val="D7D7D7"/>
          </a:solidFill>
        </p:spPr>
        <p:txBody>
          <a:bodyPr lIns="360000" tIns="1728000" rIns="360000" anchor="ctr" anchorCtr="0"/>
          <a:lstStyle>
            <a:lvl1pPr algn="ctr">
              <a:defRPr sz="1300" b="0" cap="all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fr-FR" dirty="0"/>
              <a:t>Sélectionner l’icône pour insérer une image (format 110 x 95,5 mm)</a:t>
            </a:r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r>
              <a:rPr lang="fr-FR" dirty="0" smtClean="0"/>
              <a:t>11/2018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pPr>
              <a:lnSpc>
                <a:spcPct val="114000"/>
              </a:lnSpc>
            </a:pPr>
            <a:fld id="{733122C9-A0B9-462F-8757-0847AD287B63}" type="slidenum">
              <a:rPr lang="fr-FR" smtClean="0"/>
              <a:pPr>
                <a:lnSpc>
                  <a:spcPct val="114000"/>
                </a:lnSpc>
              </a:pPr>
              <a:t>‹N°›</a:t>
            </a:fld>
            <a:endParaRPr lang="fr-FR" dirty="0"/>
          </a:p>
        </p:txBody>
      </p:sp>
      <p:sp>
        <p:nvSpPr>
          <p:cNvPr id="13" name="Espace réservé du pied de page 12"/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pPr algn="l"/>
            <a:r>
              <a:rPr lang="fr-FR" dirty="0"/>
              <a:t>Diffusion limitée - </a:t>
            </a:r>
            <a:r>
              <a:rPr lang="fr-FR" dirty="0" smtClean="0"/>
              <a:t>Conférence Agile Grenoble</a:t>
            </a:r>
            <a:endParaRPr lang="fr-FR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uvertures_visu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fr-FR" noProof="0" dirty="0"/>
              <a:t>Titre</a:t>
            </a:r>
          </a:p>
        </p:txBody>
      </p:sp>
      <p:sp>
        <p:nvSpPr>
          <p:cNvPr id="10" name="Espace réservé du texte 11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39750" y="1116000"/>
            <a:ext cx="8064500" cy="3240000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  <a:lvl2pPr>
              <a:defRPr>
                <a:solidFill>
                  <a:schemeClr val="accent1"/>
                </a:solidFill>
              </a:defRPr>
            </a:lvl2pPr>
          </a:lstStyle>
          <a:p>
            <a:pPr lvl="0"/>
            <a:r>
              <a:rPr lang="fr-FR" noProof="0" dirty="0"/>
              <a:t>Texte de niveau 1</a:t>
            </a:r>
          </a:p>
          <a:p>
            <a:pPr lvl="1"/>
            <a:r>
              <a:rPr lang="fr-FR" noProof="0" dirty="0"/>
              <a:t>Texte de niveau 2</a:t>
            </a:r>
          </a:p>
        </p:txBody>
      </p:sp>
      <p:sp>
        <p:nvSpPr>
          <p:cNvPr id="12" name="Espace réservé de la date 11"/>
          <p:cNvSpPr>
            <a:spLocks noGrp="1"/>
          </p:cNvSpPr>
          <p:nvPr>
            <p:ph type="dt" sz="half" idx="19"/>
          </p:nvPr>
        </p:nvSpPr>
        <p:spPr bwMode="gray"/>
        <p:txBody>
          <a:bodyPr/>
          <a:lstStyle/>
          <a:p>
            <a:r>
              <a:rPr lang="fr-FR" dirty="0" smtClean="0"/>
              <a:t>11/2018</a:t>
            </a:r>
            <a:endParaRPr lang="fr-FR" dirty="0"/>
          </a:p>
        </p:txBody>
      </p:sp>
      <p:sp>
        <p:nvSpPr>
          <p:cNvPr id="13" name="Espace réservé du numéro de diapositive 12"/>
          <p:cNvSpPr>
            <a:spLocks noGrp="1"/>
          </p:cNvSpPr>
          <p:nvPr>
            <p:ph type="sldNum" sz="quarter" idx="20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4" name="Espace réservé du pied de page 13"/>
          <p:cNvSpPr>
            <a:spLocks noGrp="1"/>
          </p:cNvSpPr>
          <p:nvPr>
            <p:ph type="ftr" sz="quarter" idx="21"/>
          </p:nvPr>
        </p:nvSpPr>
        <p:spPr bwMode="gray"/>
        <p:txBody>
          <a:bodyPr/>
          <a:lstStyle/>
          <a:p>
            <a:pPr algn="l">
              <a:lnSpc>
                <a:spcPct val="90000"/>
              </a:lnSpc>
            </a:pPr>
            <a:r>
              <a:rPr lang="fr-FR" dirty="0"/>
              <a:t>Diffusion limitée - </a:t>
            </a:r>
            <a:r>
              <a:rPr lang="fr-FR" dirty="0" smtClean="0"/>
              <a:t>Conférence Agile Grenoble</a:t>
            </a:r>
            <a:endParaRPr lang="fr-FR" dirty="0"/>
          </a:p>
        </p:txBody>
      </p:sp>
      <p:sp>
        <p:nvSpPr>
          <p:cNvPr id="11" name="Espace réservé pour une image  10"/>
          <p:cNvSpPr>
            <a:spLocks noGrp="1"/>
          </p:cNvSpPr>
          <p:nvPr>
            <p:ph type="pic" sz="quarter" idx="18" hasCustomPrompt="1"/>
          </p:nvPr>
        </p:nvSpPr>
        <p:spPr bwMode="gray">
          <a:xfrm>
            <a:off x="179388" y="179388"/>
            <a:ext cx="8785226" cy="4698000"/>
          </a:xfrm>
          <a:prstGeom prst="rect">
            <a:avLst/>
          </a:prstGeom>
          <a:solidFill>
            <a:srgbClr val="D7D7D7"/>
          </a:solidFill>
        </p:spPr>
        <p:txBody>
          <a:bodyPr lIns="720000" tIns="1260000" rIns="720000" anchor="ctr" anchorCtr="0"/>
          <a:lstStyle>
            <a:lvl1pPr algn="ctr">
              <a:defRPr sz="1300" baseline="0">
                <a:solidFill>
                  <a:schemeClr val="accent1"/>
                </a:solidFill>
              </a:defRPr>
            </a:lvl1pPr>
          </a:lstStyle>
          <a:p>
            <a:r>
              <a:rPr lang="fr-FR" dirty="0"/>
              <a:t>Sélectionner l’icône pour insérer une image (format 244 x 130,5 mm), puis disposer l’image en arrière plan (Sélectionner l’image avec le bouton droit de la souris / Mettre à l’arrière plan). Lorsque l’image est en arrière plan, le titre apparaît.</a:t>
            </a: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e_conclu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fr-FR" noProof="0" dirty="0"/>
              <a:t>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 bwMode="gray">
          <a:xfrm>
            <a:off x="539752" y="2133601"/>
            <a:ext cx="8064499" cy="2411524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 baseline="0"/>
            </a:lvl4pPr>
            <a:lvl5pPr>
              <a:defRPr/>
            </a:lvl5pPr>
          </a:lstStyle>
          <a:p>
            <a:pPr lvl="0"/>
            <a:r>
              <a:rPr lang="fr-FR" noProof="0" dirty="0"/>
              <a:t>Texte de niveau 1</a:t>
            </a:r>
          </a:p>
          <a:p>
            <a:pPr lvl="1"/>
            <a:r>
              <a:rPr lang="fr-FR" noProof="0" dirty="0"/>
              <a:t>Texte de niveau 2</a:t>
            </a:r>
          </a:p>
          <a:p>
            <a:pPr lvl="2"/>
            <a:r>
              <a:rPr lang="fr-FR" noProof="0" dirty="0"/>
              <a:t>Texte de niveau 3</a:t>
            </a:r>
          </a:p>
          <a:p>
            <a:pPr lvl="3"/>
            <a:r>
              <a:rPr lang="fr-FR" noProof="0" dirty="0"/>
              <a:t>Texte de niveau 4</a:t>
            </a:r>
          </a:p>
          <a:p>
            <a:pPr lvl="4"/>
            <a:r>
              <a:rPr lang="fr-FR" noProof="0" dirty="0"/>
              <a:t>Texte de niveau 5</a:t>
            </a:r>
          </a:p>
        </p:txBody>
      </p:sp>
      <p:sp>
        <p:nvSpPr>
          <p:cNvPr id="14" name="Espace réservé du texte 13"/>
          <p:cNvSpPr>
            <a:spLocks noGrp="1"/>
          </p:cNvSpPr>
          <p:nvPr>
            <p:ph type="body" sz="quarter" idx="13"/>
          </p:nvPr>
        </p:nvSpPr>
        <p:spPr bwMode="gray">
          <a:xfrm>
            <a:off x="539750" y="981075"/>
            <a:ext cx="8064500" cy="468000"/>
          </a:xfrm>
        </p:spPr>
        <p:txBody>
          <a:bodyPr/>
          <a:lstStyle>
            <a:lvl1pPr>
              <a:lnSpc>
                <a:spcPct val="90000"/>
              </a:lnSpc>
              <a:spcAft>
                <a:spcPts val="0"/>
              </a:spcAft>
              <a:defRPr sz="1500" b="0" cap="all" baseline="0">
                <a:solidFill>
                  <a:srgbClr val="747678"/>
                </a:solidFill>
                <a:latin typeface="+mn-lt"/>
              </a:defRPr>
            </a:lvl1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11" name="Espace réservé du texte 13"/>
          <p:cNvSpPr>
            <a:spLocks noGrp="1"/>
          </p:cNvSpPr>
          <p:nvPr>
            <p:ph type="body" sz="quarter" idx="14"/>
          </p:nvPr>
        </p:nvSpPr>
        <p:spPr bwMode="gray">
          <a:xfrm>
            <a:off x="539750" y="4761149"/>
            <a:ext cx="4752000" cy="515901"/>
          </a:xfrm>
          <a:solidFill>
            <a:srgbClr val="D7D7D7"/>
          </a:solidFill>
          <a:ln w="82550">
            <a:solidFill>
              <a:srgbClr val="D7D7D7"/>
            </a:solidFill>
            <a:miter lim="800000"/>
          </a:ln>
        </p:spPr>
        <p:txBody>
          <a:bodyPr tIns="36000" bIns="36000">
            <a:spAutoFit/>
          </a:bodyPr>
          <a:lstStyle>
            <a:lvl1pPr>
              <a:lnSpc>
                <a:spcPct val="90000"/>
              </a:lnSpc>
              <a:spcAft>
                <a:spcPts val="0"/>
              </a:spcAft>
              <a:defRPr sz="1600" b="0" cap="all" baseline="0">
                <a:solidFill>
                  <a:schemeClr val="accent1"/>
                </a:solidFill>
                <a:latin typeface="Avenir LT Std 65 Medium" pitchFamily="34" charset="0"/>
              </a:defRPr>
            </a:lvl1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fr-FR" dirty="0" smtClean="0"/>
              <a:t>11/2018</a:t>
            </a:r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lnSpc>
                <a:spcPct val="114000"/>
              </a:lnSpc>
            </a:pPr>
            <a:fld id="{733122C9-A0B9-462F-8757-0847AD287B63}" type="slidenum">
              <a:rPr lang="fr-FR" smtClean="0"/>
              <a:pPr>
                <a:lnSpc>
                  <a:spcPct val="114000"/>
                </a:lnSpc>
              </a:pPr>
              <a:t>‹N°›</a:t>
            </a:fld>
            <a:endParaRPr lang="fr-FR" dirty="0"/>
          </a:p>
        </p:txBody>
      </p:sp>
      <p:sp>
        <p:nvSpPr>
          <p:cNvPr id="13" name="Espace réservé du pied de page 12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pPr algn="l"/>
            <a:r>
              <a:rPr lang="fr-FR" dirty="0"/>
              <a:t>Diffusion limitée - </a:t>
            </a:r>
            <a:r>
              <a:rPr lang="fr-FR" dirty="0" smtClean="0"/>
              <a:t>Conférence Agile Grenoble</a:t>
            </a:r>
            <a:endParaRPr lang="fr-FR" dirty="0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e_graphiq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fr-FR" noProof="0" dirty="0"/>
              <a:t>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 bwMode="gray">
          <a:xfrm>
            <a:off x="539751" y="2133600"/>
            <a:ext cx="3960000" cy="3995739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 baseline="0"/>
            </a:lvl4pPr>
            <a:lvl5pPr>
              <a:defRPr/>
            </a:lvl5pPr>
          </a:lstStyle>
          <a:p>
            <a:pPr lvl="0"/>
            <a:r>
              <a:rPr lang="fr-FR" noProof="0" dirty="0"/>
              <a:t>Texte de niveau 1</a:t>
            </a:r>
          </a:p>
          <a:p>
            <a:pPr lvl="1"/>
            <a:r>
              <a:rPr lang="fr-FR" noProof="0" dirty="0"/>
              <a:t>Texte de niveau 2</a:t>
            </a:r>
          </a:p>
          <a:p>
            <a:pPr lvl="2"/>
            <a:r>
              <a:rPr lang="fr-FR" noProof="0" dirty="0"/>
              <a:t>Texte de niveau 3</a:t>
            </a:r>
          </a:p>
          <a:p>
            <a:pPr lvl="3"/>
            <a:r>
              <a:rPr lang="fr-FR" noProof="0" dirty="0"/>
              <a:t>Texte de niveau 4</a:t>
            </a:r>
          </a:p>
          <a:p>
            <a:pPr lvl="4"/>
            <a:r>
              <a:rPr lang="fr-FR" noProof="0" dirty="0"/>
              <a:t>Texte de niveau 5</a:t>
            </a:r>
          </a:p>
        </p:txBody>
      </p:sp>
      <p:sp>
        <p:nvSpPr>
          <p:cNvPr id="14" name="Espace réservé du texte 13"/>
          <p:cNvSpPr>
            <a:spLocks noGrp="1"/>
          </p:cNvSpPr>
          <p:nvPr>
            <p:ph type="body" sz="quarter" idx="13"/>
          </p:nvPr>
        </p:nvSpPr>
        <p:spPr bwMode="gray">
          <a:xfrm>
            <a:off x="539750" y="981075"/>
            <a:ext cx="8064500" cy="468000"/>
          </a:xfrm>
        </p:spPr>
        <p:txBody>
          <a:bodyPr/>
          <a:lstStyle>
            <a:lvl1pPr>
              <a:lnSpc>
                <a:spcPct val="90000"/>
              </a:lnSpc>
              <a:spcAft>
                <a:spcPts val="0"/>
              </a:spcAft>
              <a:defRPr sz="1500" b="0" cap="all" baseline="0">
                <a:solidFill>
                  <a:srgbClr val="747678"/>
                </a:solidFill>
                <a:latin typeface="+mn-lt"/>
              </a:defRPr>
            </a:lvl1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15" name="Espace réservé du graphique 14"/>
          <p:cNvSpPr>
            <a:spLocks noGrp="1"/>
          </p:cNvSpPr>
          <p:nvPr>
            <p:ph type="chart" sz="quarter" idx="14" hasCustomPrompt="1"/>
          </p:nvPr>
        </p:nvSpPr>
        <p:spPr bwMode="gray">
          <a:xfrm>
            <a:off x="4644250" y="2133600"/>
            <a:ext cx="3960000" cy="3995739"/>
          </a:xfrm>
        </p:spPr>
        <p:txBody>
          <a:bodyPr tIns="720000" anchor="ctr" anchorCtr="0"/>
          <a:lstStyle>
            <a:lvl1pPr algn="ctr">
              <a:defRPr sz="1300" b="0" cap="all" baseline="0">
                <a:latin typeface="+mn-lt"/>
              </a:defRPr>
            </a:lvl1pPr>
          </a:lstStyle>
          <a:p>
            <a:r>
              <a:rPr lang="fr-FR" dirty="0"/>
              <a:t>GRAPHIQUE</a:t>
            </a:r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fr-FR" dirty="0" smtClean="0"/>
              <a:t>11/2018</a:t>
            </a:r>
            <a:endParaRPr lang="fr-FR" dirty="0"/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lnSpc>
                <a:spcPct val="114000"/>
              </a:lnSpc>
            </a:pPr>
            <a:fld id="{733122C9-A0B9-462F-8757-0847AD287B63}" type="slidenum">
              <a:rPr lang="fr-FR" smtClean="0"/>
              <a:pPr>
                <a:lnSpc>
                  <a:spcPct val="114000"/>
                </a:lnSpc>
              </a:pPr>
              <a:t>‹N°›</a:t>
            </a:fld>
            <a:endParaRPr lang="fr-FR" dirty="0"/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pPr algn="l"/>
            <a:r>
              <a:rPr lang="fr-FR" dirty="0"/>
              <a:t>Diffusion limitée - </a:t>
            </a:r>
            <a:r>
              <a:rPr lang="fr-FR" dirty="0" smtClean="0"/>
              <a:t>Conférence Agile Grenoble</a:t>
            </a:r>
            <a:endParaRPr lang="fr-FR" dirty="0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_graphiq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fr-FR" noProof="0" dirty="0"/>
              <a:t>Titre</a:t>
            </a:r>
          </a:p>
        </p:txBody>
      </p:sp>
      <p:sp>
        <p:nvSpPr>
          <p:cNvPr id="14" name="Espace réservé du texte 13"/>
          <p:cNvSpPr>
            <a:spLocks noGrp="1"/>
          </p:cNvSpPr>
          <p:nvPr>
            <p:ph type="body" sz="quarter" idx="13"/>
          </p:nvPr>
        </p:nvSpPr>
        <p:spPr bwMode="gray">
          <a:xfrm>
            <a:off x="539750" y="981075"/>
            <a:ext cx="8064500" cy="468000"/>
          </a:xfrm>
        </p:spPr>
        <p:txBody>
          <a:bodyPr/>
          <a:lstStyle>
            <a:lvl1pPr>
              <a:lnSpc>
                <a:spcPct val="90000"/>
              </a:lnSpc>
              <a:spcAft>
                <a:spcPts val="0"/>
              </a:spcAft>
              <a:defRPr sz="1500" b="0" cap="all" baseline="0">
                <a:solidFill>
                  <a:srgbClr val="747678"/>
                </a:solidFill>
                <a:latin typeface="+mn-lt"/>
              </a:defRPr>
            </a:lvl1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15" name="Espace réservé du graphique 14"/>
          <p:cNvSpPr>
            <a:spLocks noGrp="1"/>
          </p:cNvSpPr>
          <p:nvPr>
            <p:ph type="chart" sz="quarter" idx="14" hasCustomPrompt="1"/>
          </p:nvPr>
        </p:nvSpPr>
        <p:spPr bwMode="gray">
          <a:xfrm>
            <a:off x="539750" y="2133600"/>
            <a:ext cx="8064500" cy="3995739"/>
          </a:xfrm>
        </p:spPr>
        <p:txBody>
          <a:bodyPr tIns="720000" anchor="ctr" anchorCtr="0"/>
          <a:lstStyle>
            <a:lvl1pPr algn="ctr">
              <a:defRPr b="0" cap="all" baseline="0">
                <a:latin typeface="+mn-lt"/>
              </a:defRPr>
            </a:lvl1pPr>
          </a:lstStyle>
          <a:p>
            <a:r>
              <a:rPr lang="fr-FR" dirty="0"/>
              <a:t>GRAPHIQUE</a:t>
            </a:r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fr-FR" dirty="0" smtClean="0"/>
              <a:t>11/2018</a:t>
            </a:r>
            <a:endParaRPr lang="fr-FR" dirty="0"/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lnSpc>
                <a:spcPct val="114000"/>
              </a:lnSpc>
            </a:pPr>
            <a:fld id="{733122C9-A0B9-462F-8757-0847AD287B63}" type="slidenum">
              <a:rPr lang="fr-FR" smtClean="0"/>
              <a:pPr>
                <a:lnSpc>
                  <a:spcPct val="114000"/>
                </a:lnSpc>
              </a:pPr>
              <a:t>‹N°›</a:t>
            </a:fld>
            <a:endParaRPr lang="fr-FR" dirty="0"/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pPr algn="l"/>
            <a:r>
              <a:rPr lang="fr-FR" dirty="0"/>
              <a:t>Diffusion limitée - </a:t>
            </a:r>
            <a:r>
              <a:rPr lang="fr-FR" dirty="0" smtClean="0"/>
              <a:t>Conférence Agile Grenoble</a:t>
            </a:r>
            <a:endParaRPr lang="fr-FR" dirty="0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_graphique_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fr-FR" noProof="0" dirty="0"/>
              <a:t>Titre</a:t>
            </a:r>
          </a:p>
        </p:txBody>
      </p:sp>
      <p:sp>
        <p:nvSpPr>
          <p:cNvPr id="14" name="Espace réservé du texte 13"/>
          <p:cNvSpPr>
            <a:spLocks noGrp="1"/>
          </p:cNvSpPr>
          <p:nvPr>
            <p:ph type="body" sz="quarter" idx="13"/>
          </p:nvPr>
        </p:nvSpPr>
        <p:spPr bwMode="gray">
          <a:xfrm>
            <a:off x="539750" y="981075"/>
            <a:ext cx="8064500" cy="468000"/>
          </a:xfrm>
        </p:spPr>
        <p:txBody>
          <a:bodyPr/>
          <a:lstStyle>
            <a:lvl1pPr>
              <a:lnSpc>
                <a:spcPct val="90000"/>
              </a:lnSpc>
              <a:spcAft>
                <a:spcPts val="0"/>
              </a:spcAft>
              <a:defRPr sz="1500" b="0" cap="all" baseline="0">
                <a:solidFill>
                  <a:srgbClr val="747678"/>
                </a:solidFill>
                <a:latin typeface="+mn-lt"/>
              </a:defRPr>
            </a:lvl1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15" name="Espace réservé du graphique 14"/>
          <p:cNvSpPr>
            <a:spLocks noGrp="1"/>
          </p:cNvSpPr>
          <p:nvPr>
            <p:ph type="chart" sz="quarter" idx="14" hasCustomPrompt="1"/>
          </p:nvPr>
        </p:nvSpPr>
        <p:spPr bwMode="gray">
          <a:xfrm>
            <a:off x="539750" y="2133600"/>
            <a:ext cx="8064500" cy="3995739"/>
          </a:xfrm>
        </p:spPr>
        <p:txBody>
          <a:bodyPr tIns="720000" anchor="ctr" anchorCtr="0"/>
          <a:lstStyle>
            <a:lvl1pPr algn="ctr">
              <a:defRPr b="0" cap="all" baseline="0">
                <a:latin typeface="+mn-lt"/>
              </a:defRPr>
            </a:lvl1pPr>
          </a:lstStyle>
          <a:p>
            <a:r>
              <a:rPr lang="fr-FR" dirty="0"/>
              <a:t>GRAPHIQUE</a:t>
            </a:r>
          </a:p>
        </p:txBody>
      </p:sp>
      <p:sp>
        <p:nvSpPr>
          <p:cNvPr id="13" name="Espace réservé du texte 12"/>
          <p:cNvSpPr>
            <a:spLocks noGrp="1"/>
          </p:cNvSpPr>
          <p:nvPr>
            <p:ph type="body" sz="quarter" idx="15"/>
          </p:nvPr>
        </p:nvSpPr>
        <p:spPr bwMode="gray">
          <a:xfrm>
            <a:off x="6048377" y="2133602"/>
            <a:ext cx="2555875" cy="2735263"/>
          </a:xfrm>
        </p:spPr>
        <p:txBody>
          <a:bodyPr/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fr-FR" dirty="0" smtClean="0"/>
              <a:t>11/2018</a:t>
            </a:r>
            <a:endParaRPr lang="fr-FR" dirty="0"/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lnSpc>
                <a:spcPct val="114000"/>
              </a:lnSpc>
            </a:pPr>
            <a:fld id="{733122C9-A0B9-462F-8757-0847AD287B63}" type="slidenum">
              <a:rPr lang="fr-FR" smtClean="0"/>
              <a:pPr>
                <a:lnSpc>
                  <a:spcPct val="114000"/>
                </a:lnSpc>
              </a:pPr>
              <a:t>‹N°›</a:t>
            </a:fld>
            <a:endParaRPr lang="fr-FR" dirty="0"/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pPr algn="l"/>
            <a:r>
              <a:rPr lang="fr-FR" dirty="0"/>
              <a:t>Diffusion limitée - </a:t>
            </a:r>
            <a:r>
              <a:rPr lang="fr-FR" dirty="0" smtClean="0"/>
              <a:t>Conférence Agile Grenoble</a:t>
            </a:r>
            <a:endParaRPr lang="fr-FR" dirty="0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_tableau_typ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fr-FR" noProof="0" dirty="0"/>
              <a:t>Titre</a:t>
            </a:r>
          </a:p>
        </p:txBody>
      </p:sp>
      <p:sp>
        <p:nvSpPr>
          <p:cNvPr id="14" name="Espace réservé du texte 13"/>
          <p:cNvSpPr>
            <a:spLocks noGrp="1"/>
          </p:cNvSpPr>
          <p:nvPr>
            <p:ph type="body" sz="quarter" idx="13"/>
          </p:nvPr>
        </p:nvSpPr>
        <p:spPr bwMode="gray">
          <a:xfrm>
            <a:off x="539750" y="981075"/>
            <a:ext cx="8064500" cy="468000"/>
          </a:xfrm>
        </p:spPr>
        <p:txBody>
          <a:bodyPr/>
          <a:lstStyle>
            <a:lvl1pPr>
              <a:lnSpc>
                <a:spcPct val="90000"/>
              </a:lnSpc>
              <a:spcAft>
                <a:spcPts val="0"/>
              </a:spcAft>
              <a:defRPr sz="1500" b="0" cap="all" baseline="0">
                <a:solidFill>
                  <a:srgbClr val="747678"/>
                </a:solidFill>
                <a:latin typeface="+mn-lt"/>
              </a:defRPr>
            </a:lvl1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13" name="Espace réservé du tableau 12"/>
          <p:cNvSpPr>
            <a:spLocks noGrp="1"/>
          </p:cNvSpPr>
          <p:nvPr>
            <p:ph type="tbl" sz="quarter" idx="14"/>
          </p:nvPr>
        </p:nvSpPr>
        <p:spPr bwMode="gray">
          <a:xfrm>
            <a:off x="539752" y="2168526"/>
            <a:ext cx="8064499" cy="2952663"/>
          </a:xfrm>
        </p:spPr>
        <p:txBody>
          <a:bodyPr tIns="720000" anchor="ctr" anchorCtr="0"/>
          <a:lstStyle>
            <a:lvl1pPr algn="ctr">
              <a:spcAft>
                <a:spcPts val="0"/>
              </a:spcAft>
              <a:defRPr b="0" cap="all" baseline="0">
                <a:latin typeface="+mn-lt"/>
              </a:defRPr>
            </a:lvl1pPr>
          </a:lstStyle>
          <a:p>
            <a:endParaRPr lang="fr-FR" dirty="0"/>
          </a:p>
        </p:txBody>
      </p:sp>
      <p:sp>
        <p:nvSpPr>
          <p:cNvPr id="17" name="Espace réservé du texte 16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2987674" y="5463431"/>
            <a:ext cx="900000" cy="180000"/>
          </a:xfrm>
        </p:spPr>
        <p:txBody>
          <a:bodyPr anchor="ctr" anchorCtr="0"/>
          <a:lstStyle>
            <a:lvl1pPr>
              <a:spcAft>
                <a:spcPts val="0"/>
              </a:spcAft>
              <a:defRPr sz="1000" b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fr-FR" dirty="0"/>
              <a:t>Texte</a:t>
            </a:r>
          </a:p>
        </p:txBody>
      </p:sp>
      <p:sp>
        <p:nvSpPr>
          <p:cNvPr id="18" name="Espace réservé du texte 16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2807804" y="5506631"/>
            <a:ext cx="93600" cy="93600"/>
          </a:xfrm>
          <a:prstGeom prst="ellipse">
            <a:avLst/>
          </a:prstGeom>
          <a:solidFill>
            <a:schemeClr val="accent1"/>
          </a:solidFill>
        </p:spPr>
        <p:txBody>
          <a:bodyPr/>
          <a:lstStyle>
            <a:lvl1pPr>
              <a:spcAft>
                <a:spcPts val="0"/>
              </a:spcAft>
              <a:defRPr sz="100" b="0" baseline="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/>
              <a:t> </a:t>
            </a:r>
          </a:p>
        </p:txBody>
      </p:sp>
      <p:sp>
        <p:nvSpPr>
          <p:cNvPr id="19" name="Espace réservé du texte 16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4166818" y="5463431"/>
            <a:ext cx="900000" cy="180000"/>
          </a:xfrm>
        </p:spPr>
        <p:txBody>
          <a:bodyPr anchor="ctr" anchorCtr="0"/>
          <a:lstStyle>
            <a:lvl1pPr>
              <a:spcAft>
                <a:spcPts val="0"/>
              </a:spcAft>
              <a:defRPr sz="1000" b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fr-FR" dirty="0"/>
              <a:t>Texte</a:t>
            </a:r>
          </a:p>
        </p:txBody>
      </p:sp>
      <p:sp>
        <p:nvSpPr>
          <p:cNvPr id="20" name="Espace réservé du texte 16"/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3986948" y="5506631"/>
            <a:ext cx="93600" cy="93600"/>
          </a:xfrm>
          <a:prstGeom prst="ellipse">
            <a:avLst/>
          </a:prstGeom>
          <a:solidFill>
            <a:schemeClr val="accent2"/>
          </a:solidFill>
        </p:spPr>
        <p:txBody>
          <a:bodyPr/>
          <a:lstStyle>
            <a:lvl1pPr>
              <a:spcAft>
                <a:spcPts val="0"/>
              </a:spcAft>
              <a:defRPr sz="100" b="0" baseline="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/>
              <a:t> </a:t>
            </a:r>
          </a:p>
        </p:txBody>
      </p:sp>
      <p:sp>
        <p:nvSpPr>
          <p:cNvPr id="21" name="Espace réservé du texte 16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5345962" y="5463431"/>
            <a:ext cx="900000" cy="180000"/>
          </a:xfrm>
        </p:spPr>
        <p:txBody>
          <a:bodyPr anchor="ctr" anchorCtr="0"/>
          <a:lstStyle>
            <a:lvl1pPr>
              <a:spcAft>
                <a:spcPts val="0"/>
              </a:spcAft>
              <a:defRPr sz="1000" b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fr-FR" dirty="0"/>
              <a:t>Texte</a:t>
            </a:r>
          </a:p>
        </p:txBody>
      </p:sp>
      <p:sp>
        <p:nvSpPr>
          <p:cNvPr id="22" name="Espace réservé du texte 16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5166092" y="5506631"/>
            <a:ext cx="93600" cy="93600"/>
          </a:xfrm>
          <a:prstGeom prst="ellipse">
            <a:avLst/>
          </a:prstGeom>
          <a:solidFill>
            <a:schemeClr val="accent4"/>
          </a:solidFill>
        </p:spPr>
        <p:txBody>
          <a:bodyPr/>
          <a:lstStyle>
            <a:lvl1pPr>
              <a:spcAft>
                <a:spcPts val="0"/>
              </a:spcAft>
              <a:defRPr sz="100" b="0" baseline="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/>
              <a:t> </a:t>
            </a:r>
          </a:p>
        </p:txBody>
      </p:sp>
      <p:sp>
        <p:nvSpPr>
          <p:cNvPr id="23" name="Espace réservé du texte 16"/>
          <p:cNvSpPr>
            <a:spLocks noGrp="1"/>
          </p:cNvSpPr>
          <p:nvPr>
            <p:ph type="body" sz="quarter" idx="21" hasCustomPrompt="1"/>
          </p:nvPr>
        </p:nvSpPr>
        <p:spPr bwMode="gray">
          <a:xfrm>
            <a:off x="6525106" y="5463431"/>
            <a:ext cx="900000" cy="180000"/>
          </a:xfrm>
        </p:spPr>
        <p:txBody>
          <a:bodyPr anchor="ctr" anchorCtr="0"/>
          <a:lstStyle>
            <a:lvl1pPr>
              <a:spcAft>
                <a:spcPts val="0"/>
              </a:spcAft>
              <a:defRPr sz="1000" b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fr-FR" dirty="0"/>
              <a:t>Texte</a:t>
            </a:r>
          </a:p>
        </p:txBody>
      </p:sp>
      <p:sp>
        <p:nvSpPr>
          <p:cNvPr id="24" name="Espace réservé du texte 16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6345236" y="5506631"/>
            <a:ext cx="93600" cy="93600"/>
          </a:xfrm>
          <a:prstGeom prst="ellipse">
            <a:avLst/>
          </a:prstGeom>
          <a:solidFill>
            <a:schemeClr val="accent5"/>
          </a:solidFill>
        </p:spPr>
        <p:txBody>
          <a:bodyPr/>
          <a:lstStyle>
            <a:lvl1pPr>
              <a:spcAft>
                <a:spcPts val="0"/>
              </a:spcAft>
              <a:defRPr sz="100" b="0" baseline="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/>
              <a:t> </a:t>
            </a:r>
          </a:p>
        </p:txBody>
      </p:sp>
      <p:sp>
        <p:nvSpPr>
          <p:cNvPr id="25" name="Espace réservé du texte 16"/>
          <p:cNvSpPr>
            <a:spLocks noGrp="1"/>
          </p:cNvSpPr>
          <p:nvPr>
            <p:ph type="body" sz="quarter" idx="23" hasCustomPrompt="1"/>
          </p:nvPr>
        </p:nvSpPr>
        <p:spPr bwMode="gray">
          <a:xfrm>
            <a:off x="7704250" y="5463431"/>
            <a:ext cx="900000" cy="180000"/>
          </a:xfrm>
        </p:spPr>
        <p:txBody>
          <a:bodyPr anchor="ctr" anchorCtr="0"/>
          <a:lstStyle>
            <a:lvl1pPr>
              <a:spcAft>
                <a:spcPts val="0"/>
              </a:spcAft>
              <a:defRPr sz="1000" b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fr-FR" dirty="0"/>
              <a:t>Texte</a:t>
            </a:r>
          </a:p>
        </p:txBody>
      </p:sp>
      <p:sp>
        <p:nvSpPr>
          <p:cNvPr id="26" name="Espace réservé du texte 16"/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7524380" y="5506631"/>
            <a:ext cx="93600" cy="93600"/>
          </a:xfrm>
          <a:prstGeom prst="ellipse">
            <a:avLst/>
          </a:prstGeom>
          <a:solidFill>
            <a:schemeClr val="bg2"/>
          </a:solidFill>
        </p:spPr>
        <p:txBody>
          <a:bodyPr/>
          <a:lstStyle>
            <a:lvl1pPr>
              <a:spcAft>
                <a:spcPts val="0"/>
              </a:spcAft>
              <a:defRPr sz="100" b="0" baseline="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/>
              <a:t> </a:t>
            </a:r>
          </a:p>
        </p:txBody>
      </p:sp>
      <p:sp>
        <p:nvSpPr>
          <p:cNvPr id="27" name="Espace réservé de la date 26"/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r>
              <a:rPr lang="fr-FR" dirty="0" smtClean="0"/>
              <a:t>11/2018</a:t>
            </a:r>
            <a:endParaRPr lang="fr-FR" dirty="0"/>
          </a:p>
        </p:txBody>
      </p:sp>
      <p:sp>
        <p:nvSpPr>
          <p:cNvPr id="28" name="Espace réservé du numéro de diapositive 27"/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pPr>
              <a:lnSpc>
                <a:spcPct val="114000"/>
              </a:lnSpc>
            </a:pPr>
            <a:fld id="{733122C9-A0B9-462F-8757-0847AD287B63}" type="slidenum">
              <a:rPr lang="fr-FR" smtClean="0"/>
              <a:pPr>
                <a:lnSpc>
                  <a:spcPct val="114000"/>
                </a:lnSpc>
              </a:pPr>
              <a:t>‹N°›</a:t>
            </a:fld>
            <a:endParaRPr lang="fr-FR" dirty="0"/>
          </a:p>
        </p:txBody>
      </p:sp>
      <p:sp>
        <p:nvSpPr>
          <p:cNvPr id="29" name="Espace réservé du pied de page 28"/>
          <p:cNvSpPr>
            <a:spLocks noGrp="1"/>
          </p:cNvSpPr>
          <p:nvPr>
            <p:ph type="ftr" sz="quarter" idx="27"/>
          </p:nvPr>
        </p:nvSpPr>
        <p:spPr/>
        <p:txBody>
          <a:bodyPr/>
          <a:lstStyle/>
          <a:p>
            <a:pPr algn="l"/>
            <a:r>
              <a:rPr lang="fr-FR" dirty="0"/>
              <a:t>Diffusion limitée - </a:t>
            </a:r>
            <a:r>
              <a:rPr lang="fr-FR" dirty="0" smtClean="0"/>
              <a:t>Conférence Agile Grenoble</a:t>
            </a:r>
            <a:endParaRPr lang="fr-FR" dirty="0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_tableau_typ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fr-FR" noProof="0" dirty="0"/>
              <a:t>Titre</a:t>
            </a:r>
          </a:p>
        </p:txBody>
      </p:sp>
      <p:sp>
        <p:nvSpPr>
          <p:cNvPr id="14" name="Espace réservé du texte 13"/>
          <p:cNvSpPr>
            <a:spLocks noGrp="1"/>
          </p:cNvSpPr>
          <p:nvPr>
            <p:ph type="body" sz="quarter" idx="13"/>
          </p:nvPr>
        </p:nvSpPr>
        <p:spPr bwMode="gray">
          <a:xfrm>
            <a:off x="539750" y="981075"/>
            <a:ext cx="8064500" cy="468000"/>
          </a:xfrm>
        </p:spPr>
        <p:txBody>
          <a:bodyPr/>
          <a:lstStyle>
            <a:lvl1pPr>
              <a:lnSpc>
                <a:spcPct val="90000"/>
              </a:lnSpc>
              <a:spcAft>
                <a:spcPts val="0"/>
              </a:spcAft>
              <a:defRPr sz="1500" b="0" cap="all" baseline="0">
                <a:solidFill>
                  <a:srgbClr val="747678"/>
                </a:solidFill>
                <a:latin typeface="+mn-lt"/>
              </a:defRPr>
            </a:lvl1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13" name="Espace réservé du tableau 12"/>
          <p:cNvSpPr>
            <a:spLocks noGrp="1"/>
          </p:cNvSpPr>
          <p:nvPr>
            <p:ph type="tbl" sz="quarter" idx="14"/>
          </p:nvPr>
        </p:nvSpPr>
        <p:spPr bwMode="gray">
          <a:xfrm>
            <a:off x="539752" y="2168526"/>
            <a:ext cx="8064499" cy="2196580"/>
          </a:xfrm>
        </p:spPr>
        <p:txBody>
          <a:bodyPr tIns="720000" anchor="ctr" anchorCtr="0"/>
          <a:lstStyle>
            <a:lvl1pPr algn="ctr">
              <a:spcAft>
                <a:spcPts val="0"/>
              </a:spcAft>
              <a:defRPr b="0" cap="all" baseline="0">
                <a:latin typeface="+mn-lt"/>
              </a:defRPr>
            </a:lvl1pPr>
          </a:lstStyle>
          <a:p>
            <a:endParaRPr lang="fr-FR" dirty="0"/>
          </a:p>
        </p:txBody>
      </p:sp>
      <p:sp>
        <p:nvSpPr>
          <p:cNvPr id="17" name="Espace réservé du texte 16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2987674" y="5463431"/>
            <a:ext cx="900000" cy="180000"/>
          </a:xfrm>
        </p:spPr>
        <p:txBody>
          <a:bodyPr anchor="ctr" anchorCtr="0"/>
          <a:lstStyle>
            <a:lvl1pPr>
              <a:spcAft>
                <a:spcPts val="0"/>
              </a:spcAft>
              <a:defRPr sz="1000" b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fr-FR" dirty="0"/>
              <a:t>Texte</a:t>
            </a:r>
          </a:p>
        </p:txBody>
      </p:sp>
      <p:sp>
        <p:nvSpPr>
          <p:cNvPr id="18" name="Espace réservé du texte 16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2807804" y="5506631"/>
            <a:ext cx="93600" cy="93600"/>
          </a:xfrm>
          <a:prstGeom prst="ellipse">
            <a:avLst/>
          </a:prstGeom>
          <a:solidFill>
            <a:schemeClr val="accent6"/>
          </a:solidFill>
        </p:spPr>
        <p:txBody>
          <a:bodyPr/>
          <a:lstStyle>
            <a:lvl1pPr>
              <a:spcAft>
                <a:spcPts val="0"/>
              </a:spcAft>
              <a:defRPr sz="100" b="0" baseline="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/>
              <a:t> </a:t>
            </a:r>
          </a:p>
        </p:txBody>
      </p:sp>
      <p:sp>
        <p:nvSpPr>
          <p:cNvPr id="19" name="Espace réservé du texte 16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4166818" y="5463431"/>
            <a:ext cx="900000" cy="180000"/>
          </a:xfrm>
        </p:spPr>
        <p:txBody>
          <a:bodyPr anchor="ctr" anchorCtr="0"/>
          <a:lstStyle>
            <a:lvl1pPr>
              <a:spcAft>
                <a:spcPts val="0"/>
              </a:spcAft>
              <a:defRPr sz="1000" b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fr-FR" dirty="0"/>
              <a:t>Texte</a:t>
            </a:r>
          </a:p>
        </p:txBody>
      </p:sp>
      <p:sp>
        <p:nvSpPr>
          <p:cNvPr id="20" name="Espace réservé du texte 16"/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3986948" y="5506631"/>
            <a:ext cx="93600" cy="93600"/>
          </a:xfrm>
          <a:prstGeom prst="ellipse">
            <a:avLst/>
          </a:prstGeom>
          <a:solidFill>
            <a:schemeClr val="accent2"/>
          </a:solidFill>
        </p:spPr>
        <p:txBody>
          <a:bodyPr/>
          <a:lstStyle>
            <a:lvl1pPr>
              <a:spcAft>
                <a:spcPts val="0"/>
              </a:spcAft>
              <a:defRPr sz="100" b="0" baseline="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/>
              <a:t> </a:t>
            </a:r>
          </a:p>
        </p:txBody>
      </p:sp>
      <p:sp>
        <p:nvSpPr>
          <p:cNvPr id="21" name="Espace réservé du texte 16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5345962" y="5463431"/>
            <a:ext cx="900000" cy="180000"/>
          </a:xfrm>
        </p:spPr>
        <p:txBody>
          <a:bodyPr anchor="ctr" anchorCtr="0"/>
          <a:lstStyle>
            <a:lvl1pPr>
              <a:spcAft>
                <a:spcPts val="0"/>
              </a:spcAft>
              <a:defRPr sz="1000" b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fr-FR" dirty="0"/>
              <a:t>Texte</a:t>
            </a:r>
          </a:p>
        </p:txBody>
      </p:sp>
      <p:sp>
        <p:nvSpPr>
          <p:cNvPr id="22" name="Espace réservé du texte 16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5166092" y="5506631"/>
            <a:ext cx="93600" cy="93600"/>
          </a:xfrm>
          <a:prstGeom prst="ellipse">
            <a:avLst/>
          </a:prstGeom>
          <a:solidFill>
            <a:schemeClr val="accent4"/>
          </a:solidFill>
        </p:spPr>
        <p:txBody>
          <a:bodyPr/>
          <a:lstStyle>
            <a:lvl1pPr>
              <a:spcAft>
                <a:spcPts val="0"/>
              </a:spcAft>
              <a:defRPr sz="100" b="0" baseline="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/>
              <a:t> </a:t>
            </a:r>
          </a:p>
        </p:txBody>
      </p:sp>
      <p:sp>
        <p:nvSpPr>
          <p:cNvPr id="23" name="Espace réservé du texte 16"/>
          <p:cNvSpPr>
            <a:spLocks noGrp="1"/>
          </p:cNvSpPr>
          <p:nvPr>
            <p:ph type="body" sz="quarter" idx="21" hasCustomPrompt="1"/>
          </p:nvPr>
        </p:nvSpPr>
        <p:spPr bwMode="gray">
          <a:xfrm>
            <a:off x="6525106" y="5463431"/>
            <a:ext cx="900000" cy="180000"/>
          </a:xfrm>
        </p:spPr>
        <p:txBody>
          <a:bodyPr anchor="ctr" anchorCtr="0"/>
          <a:lstStyle>
            <a:lvl1pPr>
              <a:spcAft>
                <a:spcPts val="0"/>
              </a:spcAft>
              <a:defRPr sz="1000" b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fr-FR" dirty="0"/>
              <a:t>Texte</a:t>
            </a:r>
          </a:p>
        </p:txBody>
      </p:sp>
      <p:sp>
        <p:nvSpPr>
          <p:cNvPr id="24" name="Espace réservé du texte 16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6345236" y="5506631"/>
            <a:ext cx="93600" cy="93600"/>
          </a:xfrm>
          <a:prstGeom prst="ellipse">
            <a:avLst/>
          </a:prstGeom>
          <a:solidFill>
            <a:schemeClr val="accent5"/>
          </a:solidFill>
        </p:spPr>
        <p:txBody>
          <a:bodyPr/>
          <a:lstStyle>
            <a:lvl1pPr>
              <a:spcAft>
                <a:spcPts val="0"/>
              </a:spcAft>
              <a:defRPr sz="100" b="0" baseline="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/>
              <a:t> </a:t>
            </a:r>
          </a:p>
        </p:txBody>
      </p:sp>
      <p:sp>
        <p:nvSpPr>
          <p:cNvPr id="25" name="Espace réservé du texte 16"/>
          <p:cNvSpPr>
            <a:spLocks noGrp="1"/>
          </p:cNvSpPr>
          <p:nvPr>
            <p:ph type="body" sz="quarter" idx="23" hasCustomPrompt="1"/>
          </p:nvPr>
        </p:nvSpPr>
        <p:spPr bwMode="gray">
          <a:xfrm>
            <a:off x="7704250" y="5463431"/>
            <a:ext cx="900000" cy="180000"/>
          </a:xfrm>
        </p:spPr>
        <p:txBody>
          <a:bodyPr anchor="ctr" anchorCtr="0"/>
          <a:lstStyle>
            <a:lvl1pPr>
              <a:spcAft>
                <a:spcPts val="0"/>
              </a:spcAft>
              <a:defRPr sz="1000" b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fr-FR" dirty="0"/>
              <a:t>Texte</a:t>
            </a:r>
          </a:p>
        </p:txBody>
      </p:sp>
      <p:sp>
        <p:nvSpPr>
          <p:cNvPr id="26" name="Espace réservé du texte 16"/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7524380" y="5506631"/>
            <a:ext cx="93600" cy="93600"/>
          </a:xfrm>
          <a:prstGeom prst="ellipse">
            <a:avLst/>
          </a:prstGeom>
          <a:solidFill>
            <a:schemeClr val="bg2"/>
          </a:solidFill>
        </p:spPr>
        <p:txBody>
          <a:bodyPr/>
          <a:lstStyle>
            <a:lvl1pPr>
              <a:spcAft>
                <a:spcPts val="0"/>
              </a:spcAft>
              <a:defRPr sz="100" b="0" baseline="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/>
              <a:t> </a:t>
            </a:r>
          </a:p>
        </p:txBody>
      </p:sp>
      <p:sp>
        <p:nvSpPr>
          <p:cNvPr id="27" name="Espace réservé de la date 26"/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r>
              <a:rPr lang="fr-FR" dirty="0" smtClean="0"/>
              <a:t>11/2018</a:t>
            </a:r>
            <a:endParaRPr lang="fr-FR" dirty="0"/>
          </a:p>
        </p:txBody>
      </p:sp>
      <p:sp>
        <p:nvSpPr>
          <p:cNvPr id="28" name="Espace réservé du numéro de diapositive 27"/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pPr>
              <a:lnSpc>
                <a:spcPct val="114000"/>
              </a:lnSpc>
            </a:pPr>
            <a:fld id="{733122C9-A0B9-462F-8757-0847AD287B63}" type="slidenum">
              <a:rPr lang="fr-FR" smtClean="0"/>
              <a:pPr>
                <a:lnSpc>
                  <a:spcPct val="114000"/>
                </a:lnSpc>
              </a:pPr>
              <a:t>‹N°›</a:t>
            </a:fld>
            <a:endParaRPr lang="fr-FR" dirty="0"/>
          </a:p>
        </p:txBody>
      </p:sp>
      <p:sp>
        <p:nvSpPr>
          <p:cNvPr id="29" name="Espace réservé du pied de page 28"/>
          <p:cNvSpPr>
            <a:spLocks noGrp="1"/>
          </p:cNvSpPr>
          <p:nvPr>
            <p:ph type="ftr" sz="quarter" idx="27"/>
          </p:nvPr>
        </p:nvSpPr>
        <p:spPr/>
        <p:txBody>
          <a:bodyPr/>
          <a:lstStyle/>
          <a:p>
            <a:pPr algn="l"/>
            <a:r>
              <a:rPr lang="fr-FR" dirty="0"/>
              <a:t>Diffusion limitée - </a:t>
            </a:r>
            <a:r>
              <a:rPr lang="fr-FR" dirty="0" smtClean="0"/>
              <a:t>Conférence Agile Grenoble</a:t>
            </a:r>
            <a:endParaRPr lang="fr-FR" dirty="0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e_&amp;_cartouche_dro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fr-FR" noProof="0" dirty="0"/>
              <a:t>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 bwMode="gray">
          <a:xfrm>
            <a:off x="539751" y="2133600"/>
            <a:ext cx="3960000" cy="3995739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 baseline="0"/>
            </a:lvl4pPr>
            <a:lvl5pPr>
              <a:defRPr/>
            </a:lvl5pPr>
          </a:lstStyle>
          <a:p>
            <a:pPr lvl="0"/>
            <a:r>
              <a:rPr lang="fr-FR" noProof="0" dirty="0"/>
              <a:t>Texte de niveau 1</a:t>
            </a:r>
          </a:p>
          <a:p>
            <a:pPr lvl="1"/>
            <a:r>
              <a:rPr lang="fr-FR" noProof="0" dirty="0"/>
              <a:t>Texte de niveau 2</a:t>
            </a:r>
          </a:p>
          <a:p>
            <a:pPr lvl="2"/>
            <a:r>
              <a:rPr lang="fr-FR" noProof="0" dirty="0"/>
              <a:t>Texte de niveau 3</a:t>
            </a:r>
          </a:p>
          <a:p>
            <a:pPr lvl="3"/>
            <a:r>
              <a:rPr lang="fr-FR" noProof="0" dirty="0"/>
              <a:t>Texte de niveau 4</a:t>
            </a:r>
          </a:p>
          <a:p>
            <a:pPr lvl="4"/>
            <a:r>
              <a:rPr lang="fr-FR" noProof="0" dirty="0"/>
              <a:t>Texte de niveau 5</a:t>
            </a:r>
          </a:p>
        </p:txBody>
      </p:sp>
      <p:sp>
        <p:nvSpPr>
          <p:cNvPr id="14" name="Espace réservé du texte 13"/>
          <p:cNvSpPr>
            <a:spLocks noGrp="1"/>
          </p:cNvSpPr>
          <p:nvPr>
            <p:ph type="body" sz="quarter" idx="13"/>
          </p:nvPr>
        </p:nvSpPr>
        <p:spPr bwMode="gray">
          <a:xfrm>
            <a:off x="539750" y="981075"/>
            <a:ext cx="8064500" cy="468000"/>
          </a:xfrm>
        </p:spPr>
        <p:txBody>
          <a:bodyPr/>
          <a:lstStyle>
            <a:lvl1pPr>
              <a:lnSpc>
                <a:spcPct val="90000"/>
              </a:lnSpc>
              <a:spcAft>
                <a:spcPts val="0"/>
              </a:spcAft>
              <a:defRPr sz="1500" b="0" cap="all" baseline="0">
                <a:solidFill>
                  <a:srgbClr val="747678"/>
                </a:solidFill>
                <a:latin typeface="+mn-lt"/>
              </a:defRPr>
            </a:lvl1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12" name="Espace réservé du texte 11"/>
          <p:cNvSpPr>
            <a:spLocks noGrp="1"/>
          </p:cNvSpPr>
          <p:nvPr>
            <p:ph type="body" sz="quarter" idx="14"/>
          </p:nvPr>
        </p:nvSpPr>
        <p:spPr bwMode="gray">
          <a:xfrm>
            <a:off x="4644250" y="2168525"/>
            <a:ext cx="3960000" cy="614560"/>
          </a:xfrm>
          <a:solidFill>
            <a:schemeClr val="accent1"/>
          </a:solidFill>
        </p:spPr>
        <p:txBody>
          <a:bodyPr lIns="288000" tIns="18000" rIns="72000" bIns="0" anchor="ctr" anchorCtr="0">
            <a:noAutofit/>
          </a:bodyPr>
          <a:lstStyle>
            <a:lvl1pPr>
              <a:lnSpc>
                <a:spcPct val="90000"/>
              </a:lnSpc>
              <a:spcAft>
                <a:spcPts val="0"/>
              </a:spcAft>
              <a:defRPr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13" name="Espace réservé du texte 11"/>
          <p:cNvSpPr>
            <a:spLocks noGrp="1"/>
          </p:cNvSpPr>
          <p:nvPr>
            <p:ph type="body" sz="quarter" idx="15"/>
          </p:nvPr>
        </p:nvSpPr>
        <p:spPr bwMode="gray">
          <a:xfrm>
            <a:off x="4644250" y="2933413"/>
            <a:ext cx="3960000" cy="2673639"/>
          </a:xfrm>
          <a:solidFill>
            <a:schemeClr val="accent1"/>
          </a:solidFill>
        </p:spPr>
        <p:txBody>
          <a:bodyPr wrap="square" lIns="288000" tIns="180000" rIns="72000" bIns="180000" anchor="t" anchorCtr="0">
            <a:noAutofit/>
          </a:bodyPr>
          <a:lstStyle>
            <a:lvl1pPr marL="144000" indent="-144000">
              <a:buFont typeface="Avenir LT Std 45 Book" pitchFamily="34" charset="0"/>
              <a:buChar char="+"/>
              <a:defRPr b="0" cap="none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fr-FR" dirty="0" smtClean="0"/>
              <a:t>11/2018</a:t>
            </a:r>
            <a:endParaRPr lang="fr-FR" dirty="0"/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lnSpc>
                <a:spcPct val="114000"/>
              </a:lnSpc>
            </a:pPr>
            <a:fld id="{733122C9-A0B9-462F-8757-0847AD287B63}" type="slidenum">
              <a:rPr lang="fr-FR" smtClean="0"/>
              <a:pPr>
                <a:lnSpc>
                  <a:spcPct val="114000"/>
                </a:lnSpc>
              </a:pPr>
              <a:t>‹N°›</a:t>
            </a:fld>
            <a:endParaRPr lang="fr-FR" dirty="0"/>
          </a:p>
        </p:txBody>
      </p:sp>
      <p:sp>
        <p:nvSpPr>
          <p:cNvPr id="15" name="Espace réservé du pied de page 14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pPr algn="l"/>
            <a:r>
              <a:rPr lang="fr-FR" dirty="0"/>
              <a:t>Diffusion limitée - </a:t>
            </a:r>
            <a:r>
              <a:rPr lang="fr-FR" dirty="0" smtClean="0"/>
              <a:t>Conférence Agile Grenoble</a:t>
            </a:r>
            <a:endParaRPr lang="fr-FR" dirty="0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e_&amp;_cartouche_droite_jau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fr-FR" noProof="0" dirty="0"/>
              <a:t>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 bwMode="gray">
          <a:xfrm>
            <a:off x="539751" y="2133600"/>
            <a:ext cx="3960000" cy="3995739"/>
          </a:xfrm>
        </p:spPr>
        <p:txBody>
          <a:bodyPr/>
          <a:lstStyle>
            <a:lvl1pPr>
              <a:defRPr>
                <a:solidFill>
                  <a:schemeClr val="accent5"/>
                </a:solidFill>
              </a:defRPr>
            </a:lvl1pPr>
            <a:lvl2pPr>
              <a:defRPr/>
            </a:lvl2pPr>
            <a:lvl3pPr>
              <a:buClr>
                <a:schemeClr val="accent5"/>
              </a:buClr>
              <a:defRPr/>
            </a:lvl3pPr>
            <a:lvl4pPr>
              <a:defRPr baseline="0"/>
            </a:lvl4pPr>
            <a:lvl5pPr>
              <a:defRPr/>
            </a:lvl5pPr>
          </a:lstStyle>
          <a:p>
            <a:pPr lvl="0"/>
            <a:r>
              <a:rPr lang="fr-FR" noProof="0" dirty="0"/>
              <a:t>Texte de niveau 1</a:t>
            </a:r>
          </a:p>
          <a:p>
            <a:pPr lvl="1"/>
            <a:r>
              <a:rPr lang="fr-FR" noProof="0" dirty="0"/>
              <a:t>Texte de niveau 2</a:t>
            </a:r>
          </a:p>
          <a:p>
            <a:pPr lvl="2"/>
            <a:r>
              <a:rPr lang="fr-FR" noProof="0" dirty="0"/>
              <a:t>Texte de niveau 3</a:t>
            </a:r>
          </a:p>
          <a:p>
            <a:pPr lvl="3"/>
            <a:r>
              <a:rPr lang="fr-FR" noProof="0" dirty="0"/>
              <a:t>Texte de niveau 4</a:t>
            </a:r>
          </a:p>
          <a:p>
            <a:pPr lvl="4"/>
            <a:r>
              <a:rPr lang="fr-FR" noProof="0" dirty="0"/>
              <a:t>Texte de niveau 5</a:t>
            </a:r>
          </a:p>
        </p:txBody>
      </p:sp>
      <p:sp>
        <p:nvSpPr>
          <p:cNvPr id="14" name="Espace réservé du texte 13"/>
          <p:cNvSpPr>
            <a:spLocks noGrp="1"/>
          </p:cNvSpPr>
          <p:nvPr>
            <p:ph type="body" sz="quarter" idx="13"/>
          </p:nvPr>
        </p:nvSpPr>
        <p:spPr bwMode="gray">
          <a:xfrm>
            <a:off x="539750" y="981075"/>
            <a:ext cx="8064500" cy="468000"/>
          </a:xfrm>
        </p:spPr>
        <p:txBody>
          <a:bodyPr/>
          <a:lstStyle>
            <a:lvl1pPr>
              <a:lnSpc>
                <a:spcPct val="90000"/>
              </a:lnSpc>
              <a:spcAft>
                <a:spcPts val="0"/>
              </a:spcAft>
              <a:defRPr sz="1500" b="0" cap="all" baseline="0">
                <a:solidFill>
                  <a:srgbClr val="747678"/>
                </a:solidFill>
                <a:latin typeface="+mn-lt"/>
              </a:defRPr>
            </a:lvl1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12" name="Espace réservé du texte 11"/>
          <p:cNvSpPr>
            <a:spLocks noGrp="1"/>
          </p:cNvSpPr>
          <p:nvPr>
            <p:ph type="body" sz="quarter" idx="14"/>
          </p:nvPr>
        </p:nvSpPr>
        <p:spPr bwMode="gray">
          <a:xfrm>
            <a:off x="4644250" y="2168525"/>
            <a:ext cx="3960000" cy="614560"/>
          </a:xfrm>
          <a:solidFill>
            <a:schemeClr val="accent5"/>
          </a:solidFill>
        </p:spPr>
        <p:txBody>
          <a:bodyPr lIns="288000" tIns="18000" rIns="72000" bIns="0" anchor="ctr" anchorCtr="0">
            <a:noAutofit/>
          </a:bodyPr>
          <a:lstStyle>
            <a:lvl1pPr>
              <a:lnSpc>
                <a:spcPct val="90000"/>
              </a:lnSpc>
              <a:spcAft>
                <a:spcPts val="0"/>
              </a:spcAft>
              <a:defRPr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13" name="Espace réservé du texte 11"/>
          <p:cNvSpPr>
            <a:spLocks noGrp="1"/>
          </p:cNvSpPr>
          <p:nvPr>
            <p:ph type="body" sz="quarter" idx="15"/>
          </p:nvPr>
        </p:nvSpPr>
        <p:spPr bwMode="gray">
          <a:xfrm>
            <a:off x="4644250" y="2933413"/>
            <a:ext cx="3960000" cy="2673639"/>
          </a:xfrm>
          <a:solidFill>
            <a:schemeClr val="accent3">
              <a:lumMod val="20000"/>
              <a:lumOff val="80000"/>
            </a:schemeClr>
          </a:solidFill>
        </p:spPr>
        <p:txBody>
          <a:bodyPr wrap="square" lIns="288000" tIns="180000" rIns="72000" bIns="180000" anchor="t" anchorCtr="0">
            <a:noAutofit/>
          </a:bodyPr>
          <a:lstStyle>
            <a:lvl1pPr marL="144000" indent="-144000">
              <a:buFont typeface="Avenir LT Std 45 Book" pitchFamily="34" charset="0"/>
              <a:buChar char="+"/>
              <a:defRPr b="0" cap="none" baseline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fr-FR" dirty="0" smtClean="0"/>
              <a:t>11/2018</a:t>
            </a:r>
            <a:endParaRPr lang="fr-FR" dirty="0"/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lnSpc>
                <a:spcPct val="114000"/>
              </a:lnSpc>
            </a:pPr>
            <a:fld id="{733122C9-A0B9-462F-8757-0847AD287B63}" type="slidenum">
              <a:rPr lang="fr-FR" smtClean="0"/>
              <a:pPr>
                <a:lnSpc>
                  <a:spcPct val="114000"/>
                </a:lnSpc>
              </a:pPr>
              <a:t>‹N°›</a:t>
            </a:fld>
            <a:endParaRPr lang="fr-FR" dirty="0"/>
          </a:p>
        </p:txBody>
      </p:sp>
      <p:sp>
        <p:nvSpPr>
          <p:cNvPr id="15" name="Espace réservé du pied de page 14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pPr algn="l"/>
            <a:r>
              <a:rPr lang="fr-FR" dirty="0"/>
              <a:t>Diffusion limitée - </a:t>
            </a:r>
            <a:r>
              <a:rPr lang="fr-FR" dirty="0" smtClean="0"/>
              <a:t>Conférence Agile Grenoble</a:t>
            </a:r>
            <a:endParaRPr lang="fr-FR" dirty="0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e_&amp;_cartouche_gau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fr-FR" noProof="0" dirty="0"/>
              <a:t>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 bwMode="gray">
          <a:xfrm>
            <a:off x="4644250" y="2133600"/>
            <a:ext cx="3960000" cy="3995739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 baseline="0"/>
            </a:lvl4pPr>
            <a:lvl5pPr>
              <a:defRPr/>
            </a:lvl5pPr>
          </a:lstStyle>
          <a:p>
            <a:pPr lvl="0"/>
            <a:r>
              <a:rPr lang="fr-FR" noProof="0" dirty="0"/>
              <a:t>Texte de niveau 1</a:t>
            </a:r>
          </a:p>
          <a:p>
            <a:pPr lvl="1"/>
            <a:r>
              <a:rPr lang="fr-FR" noProof="0" dirty="0"/>
              <a:t>Texte de niveau 2</a:t>
            </a:r>
          </a:p>
          <a:p>
            <a:pPr lvl="2"/>
            <a:r>
              <a:rPr lang="fr-FR" noProof="0" dirty="0"/>
              <a:t>Texte de niveau 3</a:t>
            </a:r>
          </a:p>
          <a:p>
            <a:pPr lvl="3"/>
            <a:r>
              <a:rPr lang="fr-FR" noProof="0" dirty="0"/>
              <a:t>Texte de niveau 4</a:t>
            </a:r>
          </a:p>
          <a:p>
            <a:pPr lvl="4"/>
            <a:r>
              <a:rPr lang="fr-FR" noProof="0" dirty="0"/>
              <a:t>Texte de niveau 5</a:t>
            </a:r>
          </a:p>
        </p:txBody>
      </p:sp>
      <p:sp>
        <p:nvSpPr>
          <p:cNvPr id="14" name="Espace réservé du texte 13"/>
          <p:cNvSpPr>
            <a:spLocks noGrp="1"/>
          </p:cNvSpPr>
          <p:nvPr>
            <p:ph type="body" sz="quarter" idx="13"/>
          </p:nvPr>
        </p:nvSpPr>
        <p:spPr bwMode="gray">
          <a:xfrm>
            <a:off x="539750" y="981075"/>
            <a:ext cx="8064500" cy="468000"/>
          </a:xfrm>
        </p:spPr>
        <p:txBody>
          <a:bodyPr/>
          <a:lstStyle>
            <a:lvl1pPr>
              <a:lnSpc>
                <a:spcPct val="90000"/>
              </a:lnSpc>
              <a:spcAft>
                <a:spcPts val="0"/>
              </a:spcAft>
              <a:defRPr sz="1500" b="0" cap="all" baseline="0">
                <a:solidFill>
                  <a:srgbClr val="747678"/>
                </a:solidFill>
                <a:latin typeface="+mn-lt"/>
              </a:defRPr>
            </a:lvl1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12" name="Espace réservé du texte 11"/>
          <p:cNvSpPr>
            <a:spLocks noGrp="1"/>
          </p:cNvSpPr>
          <p:nvPr>
            <p:ph type="body" sz="quarter" idx="14"/>
          </p:nvPr>
        </p:nvSpPr>
        <p:spPr bwMode="gray">
          <a:xfrm>
            <a:off x="539750" y="2168526"/>
            <a:ext cx="3780000" cy="3438525"/>
          </a:xfrm>
          <a:solidFill>
            <a:schemeClr val="accent1"/>
          </a:solidFill>
        </p:spPr>
        <p:txBody>
          <a:bodyPr lIns="288000" tIns="144000" rIns="72000" bIns="108000" anchor="ctr" anchorCtr="0">
            <a:noAutofit/>
          </a:bodyPr>
          <a:lstStyle>
            <a:lvl1pPr marL="216000" indent="-216000">
              <a:lnSpc>
                <a:spcPct val="90000"/>
              </a:lnSpc>
              <a:spcAft>
                <a:spcPts val="0"/>
              </a:spcAft>
              <a:buFont typeface="Avenir LT Std 65 Medium" pitchFamily="34" charset="0"/>
              <a:buChar char="+"/>
              <a:defRPr sz="2200" b="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fr-FR" dirty="0" smtClean="0"/>
              <a:t>11/2018</a:t>
            </a:r>
            <a:endParaRPr lang="fr-FR" dirty="0"/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lnSpc>
                <a:spcPct val="114000"/>
              </a:lnSpc>
            </a:pPr>
            <a:fld id="{733122C9-A0B9-462F-8757-0847AD287B63}" type="slidenum">
              <a:rPr lang="fr-FR" smtClean="0"/>
              <a:pPr>
                <a:lnSpc>
                  <a:spcPct val="114000"/>
                </a:lnSpc>
              </a:pPr>
              <a:t>‹N°›</a:t>
            </a:fld>
            <a:endParaRPr lang="fr-FR" dirty="0"/>
          </a:p>
        </p:txBody>
      </p:sp>
      <p:sp>
        <p:nvSpPr>
          <p:cNvPr id="13" name="Espace réservé du pied de page 12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pPr algn="l"/>
            <a:r>
              <a:rPr lang="fr-FR" dirty="0"/>
              <a:t>Diffusion limitée - </a:t>
            </a:r>
            <a:r>
              <a:rPr lang="fr-FR" dirty="0" smtClean="0"/>
              <a:t>Conférence Agile Grenoble</a:t>
            </a:r>
            <a:endParaRPr lang="fr-FR" dirty="0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e_&amp;_cartouche_gauche_jau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fr-FR" noProof="0" dirty="0"/>
              <a:t>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 bwMode="gray">
          <a:xfrm>
            <a:off x="4644250" y="2133600"/>
            <a:ext cx="3960000" cy="3995739"/>
          </a:xfrm>
        </p:spPr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  <a:lvl2pPr>
              <a:defRPr/>
            </a:lvl2pPr>
            <a:lvl3pPr>
              <a:buClr>
                <a:schemeClr val="accent4"/>
              </a:buClr>
              <a:defRPr/>
            </a:lvl3pPr>
            <a:lvl4pPr>
              <a:defRPr baseline="0"/>
            </a:lvl4pPr>
            <a:lvl5pPr>
              <a:defRPr/>
            </a:lvl5pPr>
          </a:lstStyle>
          <a:p>
            <a:pPr lvl="0"/>
            <a:r>
              <a:rPr lang="fr-FR" noProof="0" dirty="0"/>
              <a:t>Texte de niveau 1</a:t>
            </a:r>
          </a:p>
          <a:p>
            <a:pPr lvl="1"/>
            <a:r>
              <a:rPr lang="fr-FR" noProof="0" dirty="0"/>
              <a:t>Texte de niveau 2</a:t>
            </a:r>
          </a:p>
          <a:p>
            <a:pPr lvl="2"/>
            <a:r>
              <a:rPr lang="fr-FR" noProof="0" dirty="0"/>
              <a:t>Texte de niveau 3</a:t>
            </a:r>
          </a:p>
          <a:p>
            <a:pPr lvl="3"/>
            <a:r>
              <a:rPr lang="fr-FR" noProof="0" dirty="0"/>
              <a:t>Texte de niveau 4</a:t>
            </a:r>
          </a:p>
          <a:p>
            <a:pPr lvl="4"/>
            <a:r>
              <a:rPr lang="fr-FR" noProof="0" dirty="0"/>
              <a:t>Texte de niveau 5</a:t>
            </a:r>
          </a:p>
        </p:txBody>
      </p:sp>
      <p:sp>
        <p:nvSpPr>
          <p:cNvPr id="14" name="Espace réservé du texte 13"/>
          <p:cNvSpPr>
            <a:spLocks noGrp="1"/>
          </p:cNvSpPr>
          <p:nvPr>
            <p:ph type="body" sz="quarter" idx="13"/>
          </p:nvPr>
        </p:nvSpPr>
        <p:spPr bwMode="gray">
          <a:xfrm>
            <a:off x="539750" y="981075"/>
            <a:ext cx="8064500" cy="468000"/>
          </a:xfrm>
        </p:spPr>
        <p:txBody>
          <a:bodyPr/>
          <a:lstStyle>
            <a:lvl1pPr>
              <a:lnSpc>
                <a:spcPct val="90000"/>
              </a:lnSpc>
              <a:spcAft>
                <a:spcPts val="0"/>
              </a:spcAft>
              <a:defRPr sz="1500" b="0" cap="all" baseline="0">
                <a:solidFill>
                  <a:srgbClr val="747678"/>
                </a:solidFill>
                <a:latin typeface="+mn-lt"/>
              </a:defRPr>
            </a:lvl1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12" name="Espace réservé du texte 11"/>
          <p:cNvSpPr>
            <a:spLocks noGrp="1"/>
          </p:cNvSpPr>
          <p:nvPr>
            <p:ph type="body" sz="quarter" idx="14"/>
          </p:nvPr>
        </p:nvSpPr>
        <p:spPr bwMode="gray">
          <a:xfrm>
            <a:off x="539750" y="2168526"/>
            <a:ext cx="3780000" cy="3438525"/>
          </a:xfrm>
          <a:solidFill>
            <a:schemeClr val="accent5"/>
          </a:solidFill>
        </p:spPr>
        <p:txBody>
          <a:bodyPr lIns="288000" tIns="144000" rIns="72000" bIns="108000" anchor="ctr" anchorCtr="0">
            <a:noAutofit/>
          </a:bodyPr>
          <a:lstStyle>
            <a:lvl1pPr marL="216000" indent="-216000">
              <a:lnSpc>
                <a:spcPct val="90000"/>
              </a:lnSpc>
              <a:spcAft>
                <a:spcPts val="0"/>
              </a:spcAft>
              <a:buFont typeface="Avenir LT Std 65 Medium" pitchFamily="34" charset="0"/>
              <a:buChar char="+"/>
              <a:defRPr sz="2200" b="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fr-FR" dirty="0" smtClean="0"/>
              <a:t>11/2018</a:t>
            </a:r>
            <a:endParaRPr lang="fr-FR" dirty="0"/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lnSpc>
                <a:spcPct val="114000"/>
              </a:lnSpc>
            </a:pPr>
            <a:fld id="{733122C9-A0B9-462F-8757-0847AD287B63}" type="slidenum">
              <a:rPr lang="fr-FR" smtClean="0"/>
              <a:pPr>
                <a:lnSpc>
                  <a:spcPct val="114000"/>
                </a:lnSpc>
              </a:pPr>
              <a:t>‹N°›</a:t>
            </a:fld>
            <a:endParaRPr lang="fr-FR" dirty="0"/>
          </a:p>
        </p:txBody>
      </p:sp>
      <p:sp>
        <p:nvSpPr>
          <p:cNvPr id="13" name="Espace réservé du pied de page 12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pPr algn="l"/>
            <a:r>
              <a:rPr lang="fr-FR" dirty="0"/>
              <a:t>Diffusion limitée - </a:t>
            </a:r>
            <a:r>
              <a:rPr lang="fr-FR" dirty="0" smtClean="0"/>
              <a:t>Conférence Agile Grenoble</a:t>
            </a:r>
            <a:endParaRPr lang="fr-FR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uvertur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 descr="PPT_Packshot_244x130,5_01.jpg"/>
          <p:cNvPicPr preferRelativeResize="0">
            <a:picLocks/>
          </p:cNvPicPr>
          <p:nvPr userDrawn="1"/>
        </p:nvPicPr>
        <p:blipFill>
          <a:blip r:embed="rId2" cstate="print"/>
          <a:stretch>
            <a:fillRect/>
          </a:stretch>
        </p:blipFill>
        <p:spPr bwMode="gray">
          <a:xfrm>
            <a:off x="179387" y="179388"/>
            <a:ext cx="8784000" cy="46980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fr-FR" noProof="0" dirty="0"/>
              <a:t>Titre</a:t>
            </a:r>
          </a:p>
        </p:txBody>
      </p:sp>
      <p:sp>
        <p:nvSpPr>
          <p:cNvPr id="10" name="Espace réservé du texte 11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39750" y="1116000"/>
            <a:ext cx="8064500" cy="3240000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  <a:lvl2pPr>
              <a:defRPr>
                <a:solidFill>
                  <a:schemeClr val="accent1"/>
                </a:solidFill>
              </a:defRPr>
            </a:lvl2pPr>
          </a:lstStyle>
          <a:p>
            <a:pPr lvl="0"/>
            <a:r>
              <a:rPr lang="fr-FR" noProof="0" dirty="0"/>
              <a:t>Texte de niveau 1</a:t>
            </a:r>
          </a:p>
          <a:p>
            <a:pPr lvl="1"/>
            <a:r>
              <a:rPr lang="fr-FR" noProof="0" dirty="0"/>
              <a:t>Texte de niveau 2</a:t>
            </a:r>
          </a:p>
        </p:txBody>
      </p:sp>
      <p:sp>
        <p:nvSpPr>
          <p:cNvPr id="13" name="Espace réservé de la date 12"/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/>
          <a:p>
            <a:r>
              <a:rPr lang="fr-FR" dirty="0" smtClean="0"/>
              <a:t>11/2018</a:t>
            </a:r>
            <a:endParaRPr lang="fr-FR" dirty="0"/>
          </a:p>
        </p:txBody>
      </p:sp>
      <p:sp>
        <p:nvSpPr>
          <p:cNvPr id="14" name="Espace réservé du numéro de diapositive 13"/>
          <p:cNvSpPr>
            <a:spLocks noGrp="1"/>
          </p:cNvSpPr>
          <p:nvPr>
            <p:ph type="sldNum" sz="quarter" idx="15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5" name="Espace réservé du pied de page 14"/>
          <p:cNvSpPr>
            <a:spLocks noGrp="1"/>
          </p:cNvSpPr>
          <p:nvPr>
            <p:ph type="ftr" sz="quarter" idx="16"/>
          </p:nvPr>
        </p:nvSpPr>
        <p:spPr bwMode="gray"/>
        <p:txBody>
          <a:bodyPr/>
          <a:lstStyle/>
          <a:p>
            <a:pPr algn="l">
              <a:lnSpc>
                <a:spcPct val="90000"/>
              </a:lnSpc>
            </a:pPr>
            <a:r>
              <a:rPr lang="fr-FR" dirty="0"/>
              <a:t>Diffusion limitée - </a:t>
            </a:r>
            <a:r>
              <a:rPr lang="fr-FR" dirty="0" smtClean="0"/>
              <a:t>Conférence Agile Grenoble</a:t>
            </a:r>
            <a:endParaRPr lang="fr-FR" dirty="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_&amp;_2_cartouch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fr-FR" noProof="0" dirty="0"/>
              <a:t>Titre</a:t>
            </a:r>
          </a:p>
        </p:txBody>
      </p:sp>
      <p:sp>
        <p:nvSpPr>
          <p:cNvPr id="14" name="Espace réservé du texte 13"/>
          <p:cNvSpPr>
            <a:spLocks noGrp="1"/>
          </p:cNvSpPr>
          <p:nvPr>
            <p:ph type="body" sz="quarter" idx="13"/>
          </p:nvPr>
        </p:nvSpPr>
        <p:spPr bwMode="gray">
          <a:xfrm>
            <a:off x="539750" y="981075"/>
            <a:ext cx="8064500" cy="468000"/>
          </a:xfrm>
        </p:spPr>
        <p:txBody>
          <a:bodyPr/>
          <a:lstStyle>
            <a:lvl1pPr>
              <a:lnSpc>
                <a:spcPct val="90000"/>
              </a:lnSpc>
              <a:spcAft>
                <a:spcPts val="0"/>
              </a:spcAft>
              <a:defRPr sz="1500" b="0" cap="all" baseline="0">
                <a:solidFill>
                  <a:srgbClr val="747678"/>
                </a:solidFill>
                <a:latin typeface="+mn-lt"/>
              </a:defRPr>
            </a:lvl1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13" name="Espace réservé du texte 11"/>
          <p:cNvSpPr>
            <a:spLocks noGrp="1"/>
          </p:cNvSpPr>
          <p:nvPr>
            <p:ph type="body" sz="quarter" idx="15"/>
          </p:nvPr>
        </p:nvSpPr>
        <p:spPr bwMode="gray">
          <a:xfrm>
            <a:off x="4824250" y="2168526"/>
            <a:ext cx="3780000" cy="3438525"/>
          </a:xfrm>
          <a:noFill/>
        </p:spPr>
        <p:txBody>
          <a:bodyPr lIns="0" tIns="36000" rIns="0" bIns="0" anchor="ctr" anchorCtr="0">
            <a:noAutofit/>
          </a:bodyPr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itchFamily="34" charset="0"/>
              <a:buNone/>
              <a:defRPr sz="2200" cap="all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15" name="Espace réservé du texte 11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3930339" y="3527787"/>
            <a:ext cx="720000" cy="720000"/>
          </a:xfrm>
          <a:prstGeom prst="diamond">
            <a:avLst/>
          </a:prstGeom>
          <a:solidFill>
            <a:schemeClr val="accent1"/>
          </a:solidFill>
        </p:spPr>
        <p:txBody>
          <a:bodyPr lIns="0" tIns="0" rIns="0" bIns="0" anchor="ctr" anchorCtr="0">
            <a:noAutofit/>
          </a:bodyPr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itchFamily="34" charset="0"/>
              <a:buNone/>
              <a:defRPr sz="100" b="0" cap="all" baseline="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/>
              <a:t> </a:t>
            </a:r>
          </a:p>
        </p:txBody>
      </p:sp>
      <p:sp>
        <p:nvSpPr>
          <p:cNvPr id="12" name="Espace réservé du texte 11"/>
          <p:cNvSpPr>
            <a:spLocks noGrp="1"/>
          </p:cNvSpPr>
          <p:nvPr>
            <p:ph type="body" sz="quarter" idx="14"/>
          </p:nvPr>
        </p:nvSpPr>
        <p:spPr bwMode="gray">
          <a:xfrm>
            <a:off x="539750" y="2168705"/>
            <a:ext cx="3780000" cy="3438167"/>
          </a:xfrm>
          <a:solidFill>
            <a:schemeClr val="accent1"/>
          </a:solidFill>
        </p:spPr>
        <p:txBody>
          <a:bodyPr lIns="288000" tIns="144000" rIns="72000" bIns="108000" anchor="ctr" anchorCtr="0">
            <a:noAutofit/>
          </a:bodyPr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itchFamily="34" charset="0"/>
              <a:buNone/>
              <a:defRPr sz="2200" b="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r>
              <a:rPr lang="fr-FR" dirty="0" smtClean="0"/>
              <a:t>11/2018</a:t>
            </a:r>
            <a:endParaRPr lang="fr-FR" dirty="0"/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>
              <a:lnSpc>
                <a:spcPct val="114000"/>
              </a:lnSpc>
            </a:pPr>
            <a:fld id="{733122C9-A0B9-462F-8757-0847AD287B63}" type="slidenum">
              <a:rPr lang="fr-FR" smtClean="0"/>
              <a:pPr>
                <a:lnSpc>
                  <a:spcPct val="114000"/>
                </a:lnSpc>
              </a:pPr>
              <a:t>‹N°›</a:t>
            </a:fld>
            <a:endParaRPr lang="fr-FR" dirty="0"/>
          </a:p>
        </p:txBody>
      </p:sp>
      <p:sp>
        <p:nvSpPr>
          <p:cNvPr id="16" name="Espace réservé du pied de page 15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pPr algn="l"/>
            <a:r>
              <a:rPr lang="fr-FR" dirty="0"/>
              <a:t>Diffusion limitée - </a:t>
            </a:r>
            <a:r>
              <a:rPr lang="fr-FR" dirty="0" smtClean="0"/>
              <a:t>Conférence Agile Grenoble</a:t>
            </a:r>
            <a:endParaRPr lang="fr-FR" dirty="0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_&amp;_2_cartouches_jau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fr-FR" noProof="0" dirty="0"/>
              <a:t>Titre</a:t>
            </a:r>
          </a:p>
        </p:txBody>
      </p:sp>
      <p:sp>
        <p:nvSpPr>
          <p:cNvPr id="14" name="Espace réservé du texte 13"/>
          <p:cNvSpPr>
            <a:spLocks noGrp="1"/>
          </p:cNvSpPr>
          <p:nvPr>
            <p:ph type="body" sz="quarter" idx="13"/>
          </p:nvPr>
        </p:nvSpPr>
        <p:spPr bwMode="gray">
          <a:xfrm>
            <a:off x="539750" y="981075"/>
            <a:ext cx="8064500" cy="468000"/>
          </a:xfrm>
        </p:spPr>
        <p:txBody>
          <a:bodyPr/>
          <a:lstStyle>
            <a:lvl1pPr>
              <a:lnSpc>
                <a:spcPct val="90000"/>
              </a:lnSpc>
              <a:spcAft>
                <a:spcPts val="0"/>
              </a:spcAft>
              <a:defRPr sz="1500" b="0" cap="all" baseline="0">
                <a:solidFill>
                  <a:srgbClr val="747678"/>
                </a:solidFill>
                <a:latin typeface="+mn-lt"/>
              </a:defRPr>
            </a:lvl1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13" name="Espace réservé du texte 11"/>
          <p:cNvSpPr>
            <a:spLocks noGrp="1"/>
          </p:cNvSpPr>
          <p:nvPr>
            <p:ph type="body" sz="quarter" idx="15"/>
          </p:nvPr>
        </p:nvSpPr>
        <p:spPr bwMode="gray">
          <a:xfrm>
            <a:off x="4824250" y="2168526"/>
            <a:ext cx="3780000" cy="3438525"/>
          </a:xfrm>
          <a:noFill/>
        </p:spPr>
        <p:txBody>
          <a:bodyPr lIns="0" tIns="36000" rIns="0" bIns="0" anchor="ctr" anchorCtr="0">
            <a:noAutofit/>
          </a:bodyPr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itchFamily="34" charset="0"/>
              <a:buNone/>
              <a:defRPr sz="2200" cap="all" baseline="0">
                <a:solidFill>
                  <a:schemeClr val="accent6"/>
                </a:solidFill>
              </a:defRPr>
            </a:lvl1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15" name="Espace réservé du texte 11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3930339" y="3527787"/>
            <a:ext cx="720000" cy="720000"/>
          </a:xfrm>
          <a:prstGeom prst="diamond">
            <a:avLst/>
          </a:prstGeom>
          <a:solidFill>
            <a:schemeClr val="accent5"/>
          </a:solidFill>
        </p:spPr>
        <p:txBody>
          <a:bodyPr lIns="0" tIns="0" rIns="0" bIns="0" anchor="ctr" anchorCtr="0">
            <a:noAutofit/>
          </a:bodyPr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itchFamily="34" charset="0"/>
              <a:buNone/>
              <a:defRPr sz="100" b="0" cap="all" baseline="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/>
              <a:t> </a:t>
            </a:r>
          </a:p>
        </p:txBody>
      </p:sp>
      <p:sp>
        <p:nvSpPr>
          <p:cNvPr id="12" name="Espace réservé du texte 11"/>
          <p:cNvSpPr>
            <a:spLocks noGrp="1"/>
          </p:cNvSpPr>
          <p:nvPr>
            <p:ph type="body" sz="quarter" idx="14"/>
          </p:nvPr>
        </p:nvSpPr>
        <p:spPr bwMode="gray">
          <a:xfrm>
            <a:off x="539750" y="2168705"/>
            <a:ext cx="3780000" cy="3438167"/>
          </a:xfrm>
          <a:solidFill>
            <a:schemeClr val="accent5"/>
          </a:solidFill>
        </p:spPr>
        <p:txBody>
          <a:bodyPr lIns="288000" tIns="144000" rIns="72000" bIns="108000" anchor="ctr" anchorCtr="0">
            <a:noAutofit/>
          </a:bodyPr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itchFamily="34" charset="0"/>
              <a:buNone/>
              <a:defRPr sz="2200" b="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r>
              <a:rPr lang="fr-FR" dirty="0" smtClean="0"/>
              <a:t>11/2018</a:t>
            </a:r>
            <a:endParaRPr lang="fr-FR" dirty="0"/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>
              <a:lnSpc>
                <a:spcPct val="114000"/>
              </a:lnSpc>
            </a:pPr>
            <a:fld id="{733122C9-A0B9-462F-8757-0847AD287B63}" type="slidenum">
              <a:rPr lang="fr-FR" smtClean="0"/>
              <a:pPr>
                <a:lnSpc>
                  <a:spcPct val="114000"/>
                </a:lnSpc>
              </a:pPr>
              <a:t>‹N°›</a:t>
            </a:fld>
            <a:endParaRPr lang="fr-FR" dirty="0"/>
          </a:p>
        </p:txBody>
      </p:sp>
      <p:sp>
        <p:nvSpPr>
          <p:cNvPr id="16" name="Espace réservé du pied de page 15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pPr algn="l"/>
            <a:r>
              <a:rPr lang="fr-FR" dirty="0"/>
              <a:t>Diffusion limitée - </a:t>
            </a:r>
            <a:r>
              <a:rPr lang="fr-FR" dirty="0" smtClean="0"/>
              <a:t>Conférence Agile Grenoble</a:t>
            </a:r>
            <a:endParaRPr lang="fr-FR" dirty="0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artouches_petites_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Espace réservé du texte 11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539750" y="2816524"/>
            <a:ext cx="2520082" cy="2790525"/>
          </a:xfrm>
          <a:solidFill>
            <a:srgbClr val="D7D7D7"/>
          </a:solidFill>
        </p:spPr>
        <p:txBody>
          <a:bodyPr lIns="144000" tIns="1008000" rIns="72000" bIns="36000" anchor="t" anchorCtr="0">
            <a:noAutofit/>
          </a:bodyPr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itchFamily="34" charset="0"/>
              <a:buNone/>
              <a:defRPr sz="1200" b="0" cap="all" baseline="0">
                <a:solidFill>
                  <a:schemeClr val="tx1"/>
                </a:solidFill>
                <a:latin typeface="Avenir LT Std 35 Light" pitchFamily="34" charset="0"/>
              </a:defRPr>
            </a:lvl1pPr>
          </a:lstStyle>
          <a:p>
            <a:pPr lvl="0"/>
            <a:r>
              <a:rPr lang="fr-FR" dirty="0"/>
              <a:t>texte</a:t>
            </a:r>
          </a:p>
        </p:txBody>
      </p:sp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fr-FR" noProof="0" dirty="0"/>
              <a:t>Titre</a:t>
            </a:r>
          </a:p>
        </p:txBody>
      </p:sp>
      <p:sp>
        <p:nvSpPr>
          <p:cNvPr id="14" name="Espace réservé du texte 13"/>
          <p:cNvSpPr>
            <a:spLocks noGrp="1"/>
          </p:cNvSpPr>
          <p:nvPr>
            <p:ph type="body" sz="quarter" idx="13"/>
          </p:nvPr>
        </p:nvSpPr>
        <p:spPr bwMode="gray">
          <a:xfrm>
            <a:off x="539750" y="981075"/>
            <a:ext cx="8064500" cy="468000"/>
          </a:xfrm>
        </p:spPr>
        <p:txBody>
          <a:bodyPr/>
          <a:lstStyle>
            <a:lvl1pPr>
              <a:lnSpc>
                <a:spcPct val="90000"/>
              </a:lnSpc>
              <a:spcAft>
                <a:spcPts val="0"/>
              </a:spcAft>
              <a:defRPr sz="1500" b="0" cap="all" baseline="0">
                <a:solidFill>
                  <a:srgbClr val="747678"/>
                </a:solidFill>
                <a:latin typeface="+mn-lt"/>
              </a:defRPr>
            </a:lvl1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15" name="Espace réservé du texte 11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539750" y="2168525"/>
            <a:ext cx="2520082" cy="648000"/>
          </a:xfrm>
          <a:solidFill>
            <a:schemeClr val="accent1"/>
          </a:solidFill>
        </p:spPr>
        <p:txBody>
          <a:bodyPr lIns="144000" tIns="72000" rIns="72000" bIns="36000" anchor="ctr" anchorCtr="0">
            <a:noAutofit/>
          </a:bodyPr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itchFamily="34" charset="0"/>
              <a:buNone/>
              <a:defRPr sz="2000" b="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/>
              <a:t>0. titre</a:t>
            </a:r>
          </a:p>
        </p:txBody>
      </p:sp>
      <p:sp>
        <p:nvSpPr>
          <p:cNvPr id="17" name="Espace réservé pour une image  10"/>
          <p:cNvSpPr>
            <a:spLocks noGrp="1"/>
          </p:cNvSpPr>
          <p:nvPr>
            <p:ph type="pic" sz="quarter" idx="18" hasCustomPrompt="1"/>
          </p:nvPr>
        </p:nvSpPr>
        <p:spPr bwMode="gray">
          <a:xfrm>
            <a:off x="683568" y="2880565"/>
            <a:ext cx="828000" cy="828000"/>
          </a:xfrm>
          <a:prstGeom prst="rect">
            <a:avLst/>
          </a:prstGeom>
          <a:noFill/>
        </p:spPr>
        <p:txBody>
          <a:bodyPr lIns="0" tIns="0" rIns="0" anchor="ctr" anchorCtr="0"/>
          <a:lstStyle>
            <a:lvl1pPr algn="ctr">
              <a:defRPr sz="800" b="0" cap="all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fr-FR" dirty="0"/>
              <a:t>Sélectionner l’icône pour insérer une image (format 23 x 23 mm)</a:t>
            </a:r>
          </a:p>
        </p:txBody>
      </p:sp>
      <p:sp>
        <p:nvSpPr>
          <p:cNvPr id="18" name="Espace réservé du texte 11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3311959" y="2816526"/>
            <a:ext cx="2520082" cy="2790525"/>
          </a:xfrm>
          <a:solidFill>
            <a:srgbClr val="D7D7D7"/>
          </a:solidFill>
        </p:spPr>
        <p:txBody>
          <a:bodyPr lIns="144000" tIns="1008000" rIns="72000" bIns="36000" anchor="t" anchorCtr="0">
            <a:noAutofit/>
          </a:bodyPr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itchFamily="34" charset="0"/>
              <a:buNone/>
              <a:defRPr sz="1200" b="0" cap="all" baseline="0">
                <a:solidFill>
                  <a:schemeClr val="tx1"/>
                </a:solidFill>
                <a:latin typeface="Avenir LT Std 35 Light" pitchFamily="34" charset="0"/>
              </a:defRPr>
            </a:lvl1pPr>
          </a:lstStyle>
          <a:p>
            <a:pPr lvl="0"/>
            <a:r>
              <a:rPr lang="fr-FR" dirty="0"/>
              <a:t>texte</a:t>
            </a:r>
          </a:p>
        </p:txBody>
      </p:sp>
      <p:sp>
        <p:nvSpPr>
          <p:cNvPr id="19" name="Espace réservé du texte 11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3311959" y="2168527"/>
            <a:ext cx="2520082" cy="648000"/>
          </a:xfrm>
          <a:solidFill>
            <a:schemeClr val="accent1"/>
          </a:solidFill>
        </p:spPr>
        <p:txBody>
          <a:bodyPr lIns="144000" tIns="72000" rIns="72000" bIns="36000" anchor="ctr" anchorCtr="0">
            <a:noAutofit/>
          </a:bodyPr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itchFamily="34" charset="0"/>
              <a:buNone/>
              <a:defRPr sz="2000" b="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/>
              <a:t>0. titre</a:t>
            </a:r>
          </a:p>
        </p:txBody>
      </p:sp>
      <p:sp>
        <p:nvSpPr>
          <p:cNvPr id="20" name="Espace réservé pour une image  10"/>
          <p:cNvSpPr>
            <a:spLocks noGrp="1"/>
          </p:cNvSpPr>
          <p:nvPr>
            <p:ph type="pic" sz="quarter" idx="21" hasCustomPrompt="1"/>
          </p:nvPr>
        </p:nvSpPr>
        <p:spPr bwMode="gray">
          <a:xfrm>
            <a:off x="3455777" y="2880567"/>
            <a:ext cx="828000" cy="828000"/>
          </a:xfrm>
          <a:prstGeom prst="rect">
            <a:avLst/>
          </a:prstGeom>
          <a:noFill/>
        </p:spPr>
        <p:txBody>
          <a:bodyPr lIns="0" tIns="0" rIns="0" anchor="ctr" anchorCtr="0"/>
          <a:lstStyle>
            <a:lvl1pPr algn="ctr">
              <a:defRPr sz="800" b="0" cap="all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fr-FR" dirty="0"/>
              <a:t>Sélectionner l’icône pour insérer une image (format 23 x 23 mm)</a:t>
            </a:r>
          </a:p>
        </p:txBody>
      </p:sp>
      <p:sp>
        <p:nvSpPr>
          <p:cNvPr id="21" name="Espace réservé du texte 11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6084168" y="2816526"/>
            <a:ext cx="2520082" cy="2790525"/>
          </a:xfrm>
          <a:solidFill>
            <a:schemeClr val="accent1"/>
          </a:solidFill>
        </p:spPr>
        <p:txBody>
          <a:bodyPr lIns="144000" tIns="1008000" rIns="72000" bIns="36000" anchor="t" anchorCtr="0">
            <a:noAutofit/>
          </a:bodyPr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itchFamily="34" charset="0"/>
              <a:buNone/>
              <a:defRPr sz="1200" b="0" cap="all" baseline="0">
                <a:solidFill>
                  <a:schemeClr val="bg1"/>
                </a:solidFill>
                <a:latin typeface="Avenir LT Std 35 Light" pitchFamily="34" charset="0"/>
              </a:defRPr>
            </a:lvl1pPr>
          </a:lstStyle>
          <a:p>
            <a:pPr lvl="0"/>
            <a:r>
              <a:rPr lang="fr-FR" dirty="0"/>
              <a:t>texte</a:t>
            </a:r>
          </a:p>
        </p:txBody>
      </p:sp>
      <p:sp>
        <p:nvSpPr>
          <p:cNvPr id="22" name="Espace réservé du texte 11"/>
          <p:cNvSpPr>
            <a:spLocks noGrp="1"/>
          </p:cNvSpPr>
          <p:nvPr>
            <p:ph type="body" sz="quarter" idx="23" hasCustomPrompt="1"/>
          </p:nvPr>
        </p:nvSpPr>
        <p:spPr bwMode="gray">
          <a:xfrm>
            <a:off x="6084168" y="2168527"/>
            <a:ext cx="2520082" cy="648000"/>
          </a:xfrm>
          <a:solidFill>
            <a:schemeClr val="accent1"/>
          </a:solidFill>
        </p:spPr>
        <p:txBody>
          <a:bodyPr lIns="144000" tIns="72000" rIns="72000" bIns="36000" anchor="ctr" anchorCtr="0">
            <a:noAutofit/>
          </a:bodyPr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itchFamily="34" charset="0"/>
              <a:buNone/>
              <a:defRPr sz="2000" b="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/>
              <a:t>0. titre</a:t>
            </a:r>
          </a:p>
        </p:txBody>
      </p:sp>
      <p:sp>
        <p:nvSpPr>
          <p:cNvPr id="23" name="Espace réservé pour une image  10"/>
          <p:cNvSpPr>
            <a:spLocks noGrp="1"/>
          </p:cNvSpPr>
          <p:nvPr>
            <p:ph type="pic" sz="quarter" idx="24" hasCustomPrompt="1"/>
          </p:nvPr>
        </p:nvSpPr>
        <p:spPr bwMode="gray">
          <a:xfrm>
            <a:off x="6227986" y="2880567"/>
            <a:ext cx="828000" cy="828000"/>
          </a:xfrm>
          <a:prstGeom prst="rect">
            <a:avLst/>
          </a:prstGeom>
          <a:noFill/>
        </p:spPr>
        <p:txBody>
          <a:bodyPr lIns="0" tIns="0" rIns="0" anchor="ctr" anchorCtr="0"/>
          <a:lstStyle>
            <a:lvl1pPr algn="ctr">
              <a:defRPr sz="800" b="0" cap="all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fr-FR" dirty="0"/>
              <a:t>Sélectionner l’icône pour insérer une image (format 23 x 23 mm)</a:t>
            </a:r>
          </a:p>
        </p:txBody>
      </p:sp>
      <p:sp>
        <p:nvSpPr>
          <p:cNvPr id="24" name="Espace réservé de la date 23"/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r>
              <a:rPr lang="fr-FR" dirty="0" smtClean="0"/>
              <a:t>11/2018</a:t>
            </a:r>
            <a:endParaRPr lang="fr-FR" dirty="0"/>
          </a:p>
        </p:txBody>
      </p:sp>
      <p:sp>
        <p:nvSpPr>
          <p:cNvPr id="25" name="Espace réservé du numéro de diapositive 24"/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pPr>
              <a:lnSpc>
                <a:spcPct val="114000"/>
              </a:lnSpc>
            </a:pPr>
            <a:fld id="{733122C9-A0B9-462F-8757-0847AD287B63}" type="slidenum">
              <a:rPr lang="fr-FR" smtClean="0"/>
              <a:pPr>
                <a:lnSpc>
                  <a:spcPct val="114000"/>
                </a:lnSpc>
              </a:pPr>
              <a:t>‹N°›</a:t>
            </a:fld>
            <a:endParaRPr lang="fr-FR" dirty="0"/>
          </a:p>
        </p:txBody>
      </p:sp>
      <p:sp>
        <p:nvSpPr>
          <p:cNvPr id="26" name="Espace réservé du pied de page 25"/>
          <p:cNvSpPr>
            <a:spLocks noGrp="1"/>
          </p:cNvSpPr>
          <p:nvPr>
            <p:ph type="ftr" sz="quarter" idx="27"/>
          </p:nvPr>
        </p:nvSpPr>
        <p:spPr/>
        <p:txBody>
          <a:bodyPr/>
          <a:lstStyle/>
          <a:p>
            <a:pPr algn="l"/>
            <a:r>
              <a:rPr lang="fr-FR" dirty="0"/>
              <a:t>Diffusion limitée - </a:t>
            </a:r>
            <a:r>
              <a:rPr lang="fr-FR" dirty="0" smtClean="0"/>
              <a:t>Conférence Agile Grenoble</a:t>
            </a:r>
            <a:endParaRPr lang="fr-FR" dirty="0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rtouches_petites_images_jau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Espace réservé du texte 11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539750" y="2816524"/>
            <a:ext cx="2520082" cy="2790525"/>
          </a:xfrm>
          <a:solidFill>
            <a:srgbClr val="D7D7D7"/>
          </a:solidFill>
        </p:spPr>
        <p:txBody>
          <a:bodyPr lIns="144000" tIns="1008000" rIns="72000" bIns="36000" anchor="t" anchorCtr="0">
            <a:noAutofit/>
          </a:bodyPr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itchFamily="34" charset="0"/>
              <a:buNone/>
              <a:defRPr sz="1200" b="0" cap="all" baseline="0">
                <a:solidFill>
                  <a:schemeClr val="accent6"/>
                </a:solidFill>
                <a:latin typeface="Avenir LT Std 35 Light" pitchFamily="34" charset="0"/>
              </a:defRPr>
            </a:lvl1pPr>
          </a:lstStyle>
          <a:p>
            <a:pPr lvl="0"/>
            <a:r>
              <a:rPr lang="fr-FR" dirty="0"/>
              <a:t>texte</a:t>
            </a:r>
          </a:p>
        </p:txBody>
      </p:sp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fr-FR" noProof="0" dirty="0"/>
              <a:t>Titre</a:t>
            </a:r>
          </a:p>
        </p:txBody>
      </p:sp>
      <p:sp>
        <p:nvSpPr>
          <p:cNvPr id="14" name="Espace réservé du texte 13"/>
          <p:cNvSpPr>
            <a:spLocks noGrp="1"/>
          </p:cNvSpPr>
          <p:nvPr>
            <p:ph type="body" sz="quarter" idx="13"/>
          </p:nvPr>
        </p:nvSpPr>
        <p:spPr bwMode="gray">
          <a:xfrm>
            <a:off x="539750" y="981075"/>
            <a:ext cx="8064500" cy="468000"/>
          </a:xfrm>
        </p:spPr>
        <p:txBody>
          <a:bodyPr/>
          <a:lstStyle>
            <a:lvl1pPr>
              <a:lnSpc>
                <a:spcPct val="90000"/>
              </a:lnSpc>
              <a:spcAft>
                <a:spcPts val="0"/>
              </a:spcAft>
              <a:defRPr sz="1500" b="0" cap="all" baseline="0">
                <a:solidFill>
                  <a:srgbClr val="747678"/>
                </a:solidFill>
                <a:latin typeface="+mn-lt"/>
              </a:defRPr>
            </a:lvl1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15" name="Espace réservé du texte 11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539750" y="2168525"/>
            <a:ext cx="2520082" cy="648000"/>
          </a:xfrm>
          <a:solidFill>
            <a:schemeClr val="accent5"/>
          </a:solidFill>
        </p:spPr>
        <p:txBody>
          <a:bodyPr lIns="144000" tIns="72000" rIns="72000" bIns="36000" anchor="ctr" anchorCtr="0">
            <a:noAutofit/>
          </a:bodyPr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itchFamily="34" charset="0"/>
              <a:buNone/>
              <a:defRPr sz="2000" b="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/>
              <a:t>0. titre</a:t>
            </a:r>
          </a:p>
        </p:txBody>
      </p:sp>
      <p:sp>
        <p:nvSpPr>
          <p:cNvPr id="17" name="Espace réservé pour une image  10"/>
          <p:cNvSpPr>
            <a:spLocks noGrp="1"/>
          </p:cNvSpPr>
          <p:nvPr>
            <p:ph type="pic" sz="quarter" idx="18" hasCustomPrompt="1"/>
          </p:nvPr>
        </p:nvSpPr>
        <p:spPr bwMode="gray">
          <a:xfrm>
            <a:off x="683568" y="2880565"/>
            <a:ext cx="828000" cy="828000"/>
          </a:xfrm>
          <a:prstGeom prst="rect">
            <a:avLst/>
          </a:prstGeom>
          <a:noFill/>
        </p:spPr>
        <p:txBody>
          <a:bodyPr lIns="0" tIns="0" rIns="0" anchor="ctr" anchorCtr="0"/>
          <a:lstStyle>
            <a:lvl1pPr algn="ctr">
              <a:defRPr sz="800" b="0" cap="all" baseline="0">
                <a:solidFill>
                  <a:schemeClr val="accent6"/>
                </a:solidFill>
                <a:latin typeface="+mn-lt"/>
              </a:defRPr>
            </a:lvl1pPr>
          </a:lstStyle>
          <a:p>
            <a:r>
              <a:rPr lang="fr-FR" dirty="0"/>
              <a:t>Sélectionner l’icône pour insérer une image (format 23 x 23 mm)</a:t>
            </a:r>
          </a:p>
        </p:txBody>
      </p:sp>
      <p:sp>
        <p:nvSpPr>
          <p:cNvPr id="18" name="Espace réservé du texte 11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3311959" y="2816526"/>
            <a:ext cx="2520082" cy="2790525"/>
          </a:xfrm>
          <a:solidFill>
            <a:srgbClr val="D7D7D7"/>
          </a:solidFill>
        </p:spPr>
        <p:txBody>
          <a:bodyPr lIns="144000" tIns="1008000" rIns="72000" bIns="36000" anchor="t" anchorCtr="0">
            <a:noAutofit/>
          </a:bodyPr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itchFamily="34" charset="0"/>
              <a:buNone/>
              <a:defRPr sz="1200" b="0" cap="all" baseline="0">
                <a:solidFill>
                  <a:schemeClr val="accent6"/>
                </a:solidFill>
                <a:latin typeface="Avenir LT Std 35 Light" pitchFamily="34" charset="0"/>
              </a:defRPr>
            </a:lvl1pPr>
          </a:lstStyle>
          <a:p>
            <a:pPr lvl="0"/>
            <a:r>
              <a:rPr lang="fr-FR" dirty="0"/>
              <a:t>texte</a:t>
            </a:r>
          </a:p>
        </p:txBody>
      </p:sp>
      <p:sp>
        <p:nvSpPr>
          <p:cNvPr id="19" name="Espace réservé du texte 11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3311959" y="2168527"/>
            <a:ext cx="2520082" cy="648000"/>
          </a:xfrm>
          <a:solidFill>
            <a:schemeClr val="accent5"/>
          </a:solidFill>
        </p:spPr>
        <p:txBody>
          <a:bodyPr lIns="144000" tIns="72000" rIns="72000" bIns="36000" anchor="ctr" anchorCtr="0">
            <a:noAutofit/>
          </a:bodyPr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itchFamily="34" charset="0"/>
              <a:buNone/>
              <a:defRPr sz="2000" b="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/>
              <a:t>0. titre</a:t>
            </a:r>
          </a:p>
        </p:txBody>
      </p:sp>
      <p:sp>
        <p:nvSpPr>
          <p:cNvPr id="20" name="Espace réservé pour une image  10"/>
          <p:cNvSpPr>
            <a:spLocks noGrp="1"/>
          </p:cNvSpPr>
          <p:nvPr>
            <p:ph type="pic" sz="quarter" idx="21" hasCustomPrompt="1"/>
          </p:nvPr>
        </p:nvSpPr>
        <p:spPr bwMode="gray">
          <a:xfrm>
            <a:off x="3455777" y="2880567"/>
            <a:ext cx="828000" cy="828000"/>
          </a:xfrm>
          <a:prstGeom prst="rect">
            <a:avLst/>
          </a:prstGeom>
          <a:noFill/>
        </p:spPr>
        <p:txBody>
          <a:bodyPr lIns="0" tIns="0" rIns="0" anchor="ctr" anchorCtr="0"/>
          <a:lstStyle>
            <a:lvl1pPr algn="ctr">
              <a:defRPr sz="800" b="0" cap="all" baseline="0">
                <a:solidFill>
                  <a:schemeClr val="accent6"/>
                </a:solidFill>
                <a:latin typeface="+mn-lt"/>
              </a:defRPr>
            </a:lvl1pPr>
          </a:lstStyle>
          <a:p>
            <a:r>
              <a:rPr lang="fr-FR" dirty="0"/>
              <a:t>Sélectionner l’icône pour insérer une image (format 23 x 23 mm)</a:t>
            </a:r>
          </a:p>
        </p:txBody>
      </p:sp>
      <p:sp>
        <p:nvSpPr>
          <p:cNvPr id="21" name="Espace réservé du texte 11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6084168" y="2816526"/>
            <a:ext cx="2520082" cy="2790525"/>
          </a:xfrm>
          <a:solidFill>
            <a:schemeClr val="accent5"/>
          </a:solidFill>
        </p:spPr>
        <p:txBody>
          <a:bodyPr lIns="144000" tIns="1008000" rIns="72000" bIns="36000" anchor="t" anchorCtr="0">
            <a:noAutofit/>
          </a:bodyPr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itchFamily="34" charset="0"/>
              <a:buNone/>
              <a:defRPr sz="1200" b="0" cap="all" baseline="0">
                <a:solidFill>
                  <a:schemeClr val="bg1"/>
                </a:solidFill>
                <a:latin typeface="Avenir LT Std 35 Light" pitchFamily="34" charset="0"/>
              </a:defRPr>
            </a:lvl1pPr>
          </a:lstStyle>
          <a:p>
            <a:pPr lvl="0"/>
            <a:r>
              <a:rPr lang="fr-FR" dirty="0"/>
              <a:t>texte</a:t>
            </a:r>
          </a:p>
        </p:txBody>
      </p:sp>
      <p:sp>
        <p:nvSpPr>
          <p:cNvPr id="22" name="Espace réservé du texte 11"/>
          <p:cNvSpPr>
            <a:spLocks noGrp="1"/>
          </p:cNvSpPr>
          <p:nvPr>
            <p:ph type="body" sz="quarter" idx="23" hasCustomPrompt="1"/>
          </p:nvPr>
        </p:nvSpPr>
        <p:spPr bwMode="gray">
          <a:xfrm>
            <a:off x="6084168" y="2168527"/>
            <a:ext cx="2520082" cy="648000"/>
          </a:xfrm>
          <a:solidFill>
            <a:schemeClr val="accent5"/>
          </a:solidFill>
        </p:spPr>
        <p:txBody>
          <a:bodyPr lIns="144000" tIns="72000" rIns="72000" bIns="36000" anchor="ctr" anchorCtr="0">
            <a:noAutofit/>
          </a:bodyPr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itchFamily="34" charset="0"/>
              <a:buNone/>
              <a:defRPr sz="2000" b="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/>
              <a:t>0. titre</a:t>
            </a:r>
          </a:p>
        </p:txBody>
      </p:sp>
      <p:sp>
        <p:nvSpPr>
          <p:cNvPr id="23" name="Espace réservé pour une image  10"/>
          <p:cNvSpPr>
            <a:spLocks noGrp="1"/>
          </p:cNvSpPr>
          <p:nvPr>
            <p:ph type="pic" sz="quarter" idx="24" hasCustomPrompt="1"/>
          </p:nvPr>
        </p:nvSpPr>
        <p:spPr bwMode="gray">
          <a:xfrm>
            <a:off x="6227986" y="2880567"/>
            <a:ext cx="828000" cy="828000"/>
          </a:xfrm>
          <a:prstGeom prst="rect">
            <a:avLst/>
          </a:prstGeom>
          <a:noFill/>
        </p:spPr>
        <p:txBody>
          <a:bodyPr lIns="0" tIns="0" rIns="0" anchor="ctr" anchorCtr="0"/>
          <a:lstStyle>
            <a:lvl1pPr algn="ctr">
              <a:defRPr sz="800" b="0" cap="all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fr-FR" dirty="0"/>
              <a:t>Sélectionner l’icône pour insérer une image (format 23 x 23 mm)</a:t>
            </a:r>
          </a:p>
        </p:txBody>
      </p:sp>
      <p:sp>
        <p:nvSpPr>
          <p:cNvPr id="24" name="Espace réservé de la date 23"/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r>
              <a:rPr lang="fr-FR" dirty="0" smtClean="0"/>
              <a:t>11/2018</a:t>
            </a:r>
            <a:endParaRPr lang="fr-FR" dirty="0"/>
          </a:p>
        </p:txBody>
      </p:sp>
      <p:sp>
        <p:nvSpPr>
          <p:cNvPr id="25" name="Espace réservé du numéro de diapositive 24"/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pPr>
              <a:lnSpc>
                <a:spcPct val="114000"/>
              </a:lnSpc>
            </a:pPr>
            <a:fld id="{733122C9-A0B9-462F-8757-0847AD287B63}" type="slidenum">
              <a:rPr lang="fr-FR" smtClean="0"/>
              <a:pPr>
                <a:lnSpc>
                  <a:spcPct val="114000"/>
                </a:lnSpc>
              </a:pPr>
              <a:t>‹N°›</a:t>
            </a:fld>
            <a:endParaRPr lang="fr-FR" dirty="0"/>
          </a:p>
        </p:txBody>
      </p:sp>
      <p:sp>
        <p:nvSpPr>
          <p:cNvPr id="26" name="Espace réservé du pied de page 25"/>
          <p:cNvSpPr>
            <a:spLocks noGrp="1"/>
          </p:cNvSpPr>
          <p:nvPr>
            <p:ph type="ftr" sz="quarter" idx="27"/>
          </p:nvPr>
        </p:nvSpPr>
        <p:spPr/>
        <p:txBody>
          <a:bodyPr/>
          <a:lstStyle/>
          <a:p>
            <a:pPr algn="l"/>
            <a:r>
              <a:rPr lang="fr-FR" dirty="0"/>
              <a:t>Diffusion limitée - </a:t>
            </a:r>
            <a:r>
              <a:rPr lang="fr-FR" dirty="0" smtClean="0"/>
              <a:t>Conférence Agile Grenoble</a:t>
            </a:r>
            <a:endParaRPr lang="fr-FR" dirty="0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artouches_grandes_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fr-FR" noProof="0" dirty="0"/>
              <a:t>Titre</a:t>
            </a:r>
          </a:p>
        </p:txBody>
      </p:sp>
      <p:sp>
        <p:nvSpPr>
          <p:cNvPr id="14" name="Espace réservé du texte 13"/>
          <p:cNvSpPr>
            <a:spLocks noGrp="1"/>
          </p:cNvSpPr>
          <p:nvPr>
            <p:ph type="body" sz="quarter" idx="13"/>
          </p:nvPr>
        </p:nvSpPr>
        <p:spPr bwMode="gray">
          <a:xfrm>
            <a:off x="539750" y="981075"/>
            <a:ext cx="8064500" cy="468000"/>
          </a:xfrm>
        </p:spPr>
        <p:txBody>
          <a:bodyPr/>
          <a:lstStyle>
            <a:lvl1pPr>
              <a:lnSpc>
                <a:spcPct val="90000"/>
              </a:lnSpc>
              <a:spcAft>
                <a:spcPts val="0"/>
              </a:spcAft>
              <a:defRPr sz="1500" b="0" cap="all" baseline="0">
                <a:solidFill>
                  <a:srgbClr val="747678"/>
                </a:solidFill>
                <a:latin typeface="+mn-lt"/>
              </a:defRPr>
            </a:lvl1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15" name="Espace réservé du texte 11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539750" y="2168933"/>
            <a:ext cx="2520082" cy="648000"/>
          </a:xfrm>
          <a:solidFill>
            <a:schemeClr val="accent1"/>
          </a:solidFill>
        </p:spPr>
        <p:txBody>
          <a:bodyPr lIns="144000" tIns="72000" rIns="72000" bIns="36000" anchor="ctr" anchorCtr="0">
            <a:noAutofit/>
          </a:bodyPr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itchFamily="34" charset="0"/>
              <a:buNone/>
              <a:defRPr sz="2000" b="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/>
              <a:t>0. titre</a:t>
            </a:r>
          </a:p>
        </p:txBody>
      </p:sp>
      <p:sp>
        <p:nvSpPr>
          <p:cNvPr id="17" name="Espace réservé pour une image  10"/>
          <p:cNvSpPr>
            <a:spLocks noGrp="1"/>
          </p:cNvSpPr>
          <p:nvPr>
            <p:ph type="pic" sz="quarter" idx="18" hasCustomPrompt="1"/>
          </p:nvPr>
        </p:nvSpPr>
        <p:spPr bwMode="gray">
          <a:xfrm>
            <a:off x="539750" y="2816934"/>
            <a:ext cx="2520000" cy="2790117"/>
          </a:xfrm>
          <a:prstGeom prst="rect">
            <a:avLst/>
          </a:prstGeom>
          <a:solidFill>
            <a:srgbClr val="D7D7D7"/>
          </a:solidFill>
        </p:spPr>
        <p:txBody>
          <a:bodyPr lIns="36000" tIns="972000" rIns="36000" anchor="ctr" anchorCtr="0"/>
          <a:lstStyle>
            <a:lvl1pPr algn="ctr">
              <a:defRPr sz="1300" b="0" cap="all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fr-FR" dirty="0"/>
              <a:t>Sélectionner l’icône pour insérer une image format ( 70 x 77,5 mm)</a:t>
            </a:r>
          </a:p>
        </p:txBody>
      </p:sp>
      <p:sp>
        <p:nvSpPr>
          <p:cNvPr id="25" name="Espace réservé du texte 11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3311959" y="2168933"/>
            <a:ext cx="2520082" cy="648000"/>
          </a:xfrm>
          <a:solidFill>
            <a:schemeClr val="accent1"/>
          </a:solidFill>
        </p:spPr>
        <p:txBody>
          <a:bodyPr lIns="144000" tIns="72000" rIns="72000" bIns="36000" anchor="ctr" anchorCtr="0">
            <a:noAutofit/>
          </a:bodyPr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itchFamily="34" charset="0"/>
              <a:buNone/>
              <a:defRPr sz="2000" b="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/>
              <a:t>0. titre</a:t>
            </a:r>
          </a:p>
        </p:txBody>
      </p:sp>
      <p:sp>
        <p:nvSpPr>
          <p:cNvPr id="26" name="Espace réservé pour une image  10"/>
          <p:cNvSpPr>
            <a:spLocks noGrp="1"/>
          </p:cNvSpPr>
          <p:nvPr>
            <p:ph type="pic" sz="quarter" idx="20" hasCustomPrompt="1"/>
          </p:nvPr>
        </p:nvSpPr>
        <p:spPr bwMode="gray">
          <a:xfrm>
            <a:off x="3311959" y="2816934"/>
            <a:ext cx="2520000" cy="2790117"/>
          </a:xfrm>
          <a:prstGeom prst="rect">
            <a:avLst/>
          </a:prstGeom>
          <a:solidFill>
            <a:srgbClr val="D7D7D7"/>
          </a:solidFill>
        </p:spPr>
        <p:txBody>
          <a:bodyPr lIns="36000" tIns="972000" rIns="36000" anchor="ctr" anchorCtr="0"/>
          <a:lstStyle>
            <a:lvl1pPr algn="ctr">
              <a:defRPr sz="1300" b="0" cap="all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fr-FR" dirty="0"/>
              <a:t>Sélectionner l’icône pour insérer une image format ( 70 x 77,5 mm)</a:t>
            </a:r>
          </a:p>
        </p:txBody>
      </p:sp>
      <p:sp>
        <p:nvSpPr>
          <p:cNvPr id="27" name="Espace réservé du texte 11"/>
          <p:cNvSpPr>
            <a:spLocks noGrp="1"/>
          </p:cNvSpPr>
          <p:nvPr>
            <p:ph type="body" sz="quarter" idx="21" hasCustomPrompt="1"/>
          </p:nvPr>
        </p:nvSpPr>
        <p:spPr bwMode="gray">
          <a:xfrm>
            <a:off x="6084168" y="2168933"/>
            <a:ext cx="2520082" cy="648000"/>
          </a:xfrm>
          <a:solidFill>
            <a:schemeClr val="accent1"/>
          </a:solidFill>
        </p:spPr>
        <p:txBody>
          <a:bodyPr lIns="144000" tIns="72000" rIns="72000" bIns="36000" anchor="ctr" anchorCtr="0">
            <a:noAutofit/>
          </a:bodyPr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itchFamily="34" charset="0"/>
              <a:buNone/>
              <a:defRPr sz="2000" b="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/>
              <a:t>0. titre</a:t>
            </a:r>
          </a:p>
        </p:txBody>
      </p:sp>
      <p:sp>
        <p:nvSpPr>
          <p:cNvPr id="28" name="Espace réservé pour une image  10"/>
          <p:cNvSpPr>
            <a:spLocks noGrp="1"/>
          </p:cNvSpPr>
          <p:nvPr>
            <p:ph type="pic" sz="quarter" idx="22" hasCustomPrompt="1"/>
          </p:nvPr>
        </p:nvSpPr>
        <p:spPr bwMode="gray">
          <a:xfrm>
            <a:off x="6084168" y="2816934"/>
            <a:ext cx="2520000" cy="2790117"/>
          </a:xfrm>
          <a:prstGeom prst="rect">
            <a:avLst/>
          </a:prstGeom>
          <a:solidFill>
            <a:srgbClr val="D7D7D7"/>
          </a:solidFill>
        </p:spPr>
        <p:txBody>
          <a:bodyPr lIns="36000" tIns="972000" rIns="36000" anchor="ctr" anchorCtr="0"/>
          <a:lstStyle>
            <a:lvl1pPr algn="ctr">
              <a:defRPr sz="1300" b="0" cap="all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fr-FR" dirty="0"/>
              <a:t>Sélectionner l’icône pour insérer une image format ( 70 x 77,5 mm)</a:t>
            </a:r>
          </a:p>
        </p:txBody>
      </p:sp>
      <p:sp>
        <p:nvSpPr>
          <p:cNvPr id="13" name="Espace réservé de la date 12"/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r>
              <a:rPr lang="fr-FR" dirty="0" smtClean="0"/>
              <a:t>11/2018</a:t>
            </a:r>
            <a:endParaRPr lang="fr-FR" dirty="0"/>
          </a:p>
        </p:txBody>
      </p:sp>
      <p:sp>
        <p:nvSpPr>
          <p:cNvPr id="16" name="Espace réservé du numéro de diapositive 15"/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pPr>
              <a:lnSpc>
                <a:spcPct val="114000"/>
              </a:lnSpc>
            </a:pPr>
            <a:fld id="{733122C9-A0B9-462F-8757-0847AD287B63}" type="slidenum">
              <a:rPr lang="fr-FR" smtClean="0"/>
              <a:pPr>
                <a:lnSpc>
                  <a:spcPct val="114000"/>
                </a:lnSpc>
              </a:pPr>
              <a:t>‹N°›</a:t>
            </a:fld>
            <a:endParaRPr lang="fr-FR" dirty="0"/>
          </a:p>
        </p:txBody>
      </p:sp>
      <p:sp>
        <p:nvSpPr>
          <p:cNvPr id="18" name="Espace réservé du pied de page 17"/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pPr algn="l"/>
            <a:r>
              <a:rPr lang="fr-FR" dirty="0"/>
              <a:t>Diffusion limitée - </a:t>
            </a:r>
            <a:r>
              <a:rPr lang="fr-FR" dirty="0" smtClean="0"/>
              <a:t>Conférence Agile Grenoble</a:t>
            </a:r>
            <a:endParaRPr lang="fr-FR" dirty="0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rtouches_grandes_images_jau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fr-FR" noProof="0" dirty="0"/>
              <a:t>Titre</a:t>
            </a:r>
          </a:p>
        </p:txBody>
      </p:sp>
      <p:sp>
        <p:nvSpPr>
          <p:cNvPr id="14" name="Espace réservé du texte 13"/>
          <p:cNvSpPr>
            <a:spLocks noGrp="1"/>
          </p:cNvSpPr>
          <p:nvPr>
            <p:ph type="body" sz="quarter" idx="13"/>
          </p:nvPr>
        </p:nvSpPr>
        <p:spPr bwMode="gray">
          <a:xfrm>
            <a:off x="539750" y="981075"/>
            <a:ext cx="8064500" cy="468000"/>
          </a:xfrm>
        </p:spPr>
        <p:txBody>
          <a:bodyPr/>
          <a:lstStyle>
            <a:lvl1pPr>
              <a:lnSpc>
                <a:spcPct val="90000"/>
              </a:lnSpc>
              <a:spcAft>
                <a:spcPts val="0"/>
              </a:spcAft>
              <a:defRPr sz="1500" b="0" cap="all" baseline="0">
                <a:solidFill>
                  <a:srgbClr val="747678"/>
                </a:solidFill>
                <a:latin typeface="+mn-lt"/>
              </a:defRPr>
            </a:lvl1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15" name="Espace réservé du texte 11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539750" y="2168933"/>
            <a:ext cx="2520082" cy="648000"/>
          </a:xfrm>
          <a:solidFill>
            <a:schemeClr val="accent5"/>
          </a:solidFill>
        </p:spPr>
        <p:txBody>
          <a:bodyPr lIns="144000" tIns="72000" rIns="72000" bIns="36000" anchor="ctr" anchorCtr="0">
            <a:noAutofit/>
          </a:bodyPr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itchFamily="34" charset="0"/>
              <a:buNone/>
              <a:defRPr sz="2000" b="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/>
              <a:t>0. titre</a:t>
            </a:r>
          </a:p>
        </p:txBody>
      </p:sp>
      <p:sp>
        <p:nvSpPr>
          <p:cNvPr id="17" name="Espace réservé pour une image  10"/>
          <p:cNvSpPr>
            <a:spLocks noGrp="1"/>
          </p:cNvSpPr>
          <p:nvPr>
            <p:ph type="pic" sz="quarter" idx="18" hasCustomPrompt="1"/>
          </p:nvPr>
        </p:nvSpPr>
        <p:spPr bwMode="gray">
          <a:xfrm>
            <a:off x="539750" y="2816934"/>
            <a:ext cx="2520000" cy="2790117"/>
          </a:xfrm>
          <a:prstGeom prst="rect">
            <a:avLst/>
          </a:prstGeom>
          <a:solidFill>
            <a:srgbClr val="D7D7D7"/>
          </a:solidFill>
        </p:spPr>
        <p:txBody>
          <a:bodyPr lIns="36000" tIns="972000" rIns="36000" anchor="ctr" anchorCtr="0"/>
          <a:lstStyle>
            <a:lvl1pPr algn="ctr">
              <a:defRPr sz="1300" b="0" cap="all" baseline="0">
                <a:solidFill>
                  <a:schemeClr val="accent6"/>
                </a:solidFill>
                <a:latin typeface="+mn-lt"/>
              </a:defRPr>
            </a:lvl1pPr>
          </a:lstStyle>
          <a:p>
            <a:r>
              <a:rPr lang="fr-FR" dirty="0"/>
              <a:t>Sélectionner l’icône pour insérer une image format ( 70 x 77,5 mm)</a:t>
            </a:r>
          </a:p>
        </p:txBody>
      </p:sp>
      <p:sp>
        <p:nvSpPr>
          <p:cNvPr id="25" name="Espace réservé du texte 11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3311959" y="2168933"/>
            <a:ext cx="2520082" cy="648000"/>
          </a:xfrm>
          <a:solidFill>
            <a:schemeClr val="accent5"/>
          </a:solidFill>
        </p:spPr>
        <p:txBody>
          <a:bodyPr lIns="144000" tIns="72000" rIns="72000" bIns="36000" anchor="ctr" anchorCtr="0">
            <a:noAutofit/>
          </a:bodyPr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itchFamily="34" charset="0"/>
              <a:buNone/>
              <a:defRPr sz="2000" b="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/>
              <a:t>0. titre</a:t>
            </a:r>
          </a:p>
        </p:txBody>
      </p:sp>
      <p:sp>
        <p:nvSpPr>
          <p:cNvPr id="26" name="Espace réservé pour une image  10"/>
          <p:cNvSpPr>
            <a:spLocks noGrp="1"/>
          </p:cNvSpPr>
          <p:nvPr>
            <p:ph type="pic" sz="quarter" idx="20" hasCustomPrompt="1"/>
          </p:nvPr>
        </p:nvSpPr>
        <p:spPr bwMode="gray">
          <a:xfrm>
            <a:off x="3311959" y="2816934"/>
            <a:ext cx="2520000" cy="2790117"/>
          </a:xfrm>
          <a:prstGeom prst="rect">
            <a:avLst/>
          </a:prstGeom>
          <a:solidFill>
            <a:srgbClr val="D7D7D7"/>
          </a:solidFill>
        </p:spPr>
        <p:txBody>
          <a:bodyPr lIns="36000" tIns="972000" rIns="36000" anchor="ctr" anchorCtr="0"/>
          <a:lstStyle>
            <a:lvl1pPr algn="ctr">
              <a:defRPr sz="1300" b="0" cap="all" baseline="0">
                <a:solidFill>
                  <a:schemeClr val="accent6"/>
                </a:solidFill>
                <a:latin typeface="+mn-lt"/>
              </a:defRPr>
            </a:lvl1pPr>
          </a:lstStyle>
          <a:p>
            <a:r>
              <a:rPr lang="fr-FR" dirty="0"/>
              <a:t>Sélectionner l’icône pour insérer une image format ( 70 x 77,5 mm)</a:t>
            </a:r>
          </a:p>
        </p:txBody>
      </p:sp>
      <p:sp>
        <p:nvSpPr>
          <p:cNvPr id="27" name="Espace réservé du texte 11"/>
          <p:cNvSpPr>
            <a:spLocks noGrp="1"/>
          </p:cNvSpPr>
          <p:nvPr>
            <p:ph type="body" sz="quarter" idx="21" hasCustomPrompt="1"/>
          </p:nvPr>
        </p:nvSpPr>
        <p:spPr bwMode="gray">
          <a:xfrm>
            <a:off x="6084168" y="2168933"/>
            <a:ext cx="2520082" cy="648000"/>
          </a:xfrm>
          <a:solidFill>
            <a:schemeClr val="accent5"/>
          </a:solidFill>
        </p:spPr>
        <p:txBody>
          <a:bodyPr lIns="144000" tIns="72000" rIns="72000" bIns="36000" anchor="ctr" anchorCtr="0">
            <a:noAutofit/>
          </a:bodyPr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itchFamily="34" charset="0"/>
              <a:buNone/>
              <a:defRPr sz="2000" b="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/>
              <a:t>0. titre</a:t>
            </a:r>
          </a:p>
        </p:txBody>
      </p:sp>
      <p:sp>
        <p:nvSpPr>
          <p:cNvPr id="28" name="Espace réservé pour une image  10"/>
          <p:cNvSpPr>
            <a:spLocks noGrp="1"/>
          </p:cNvSpPr>
          <p:nvPr>
            <p:ph type="pic" sz="quarter" idx="22" hasCustomPrompt="1"/>
          </p:nvPr>
        </p:nvSpPr>
        <p:spPr bwMode="gray">
          <a:xfrm>
            <a:off x="6084168" y="2816934"/>
            <a:ext cx="2520000" cy="2790117"/>
          </a:xfrm>
          <a:prstGeom prst="rect">
            <a:avLst/>
          </a:prstGeom>
          <a:solidFill>
            <a:srgbClr val="D7D7D7"/>
          </a:solidFill>
        </p:spPr>
        <p:txBody>
          <a:bodyPr lIns="36000" tIns="972000" rIns="36000" anchor="ctr" anchorCtr="0"/>
          <a:lstStyle>
            <a:lvl1pPr algn="ctr">
              <a:defRPr sz="1300" b="0" cap="all" baseline="0">
                <a:solidFill>
                  <a:schemeClr val="accent6"/>
                </a:solidFill>
                <a:latin typeface="+mn-lt"/>
              </a:defRPr>
            </a:lvl1pPr>
          </a:lstStyle>
          <a:p>
            <a:r>
              <a:rPr lang="fr-FR" dirty="0"/>
              <a:t>Sélectionner l’icône pour insérer une image format ( 70 x 77,5 mm)</a:t>
            </a:r>
          </a:p>
        </p:txBody>
      </p:sp>
      <p:sp>
        <p:nvSpPr>
          <p:cNvPr id="13" name="Espace réservé de la date 12"/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r>
              <a:rPr lang="fr-FR" dirty="0" smtClean="0"/>
              <a:t>11/2018</a:t>
            </a:r>
            <a:endParaRPr lang="fr-FR" dirty="0"/>
          </a:p>
        </p:txBody>
      </p:sp>
      <p:sp>
        <p:nvSpPr>
          <p:cNvPr id="16" name="Espace réservé du numéro de diapositive 15"/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pPr>
              <a:lnSpc>
                <a:spcPct val="114000"/>
              </a:lnSpc>
            </a:pPr>
            <a:fld id="{733122C9-A0B9-462F-8757-0847AD287B63}" type="slidenum">
              <a:rPr lang="fr-FR" smtClean="0"/>
              <a:pPr>
                <a:lnSpc>
                  <a:spcPct val="114000"/>
                </a:lnSpc>
              </a:pPr>
              <a:t>‹N°›</a:t>
            </a:fld>
            <a:endParaRPr lang="fr-FR" dirty="0"/>
          </a:p>
        </p:txBody>
      </p:sp>
      <p:sp>
        <p:nvSpPr>
          <p:cNvPr id="18" name="Espace réservé du pied de page 17"/>
          <p:cNvSpPr>
            <a:spLocks noGrp="1"/>
          </p:cNvSpPr>
          <p:nvPr>
            <p:ph type="ftr" sz="quarter" idx="25"/>
          </p:nvPr>
        </p:nvSpPr>
        <p:spPr/>
        <p:txBody>
          <a:bodyPr/>
          <a:lstStyle/>
          <a:p>
            <a:pPr algn="l"/>
            <a:r>
              <a:rPr lang="fr-FR" dirty="0"/>
              <a:t>Diffusion limitée - </a:t>
            </a:r>
            <a:r>
              <a:rPr lang="fr-FR" dirty="0" smtClean="0"/>
              <a:t>Conférence Agile Grenoble</a:t>
            </a:r>
            <a:endParaRPr lang="fr-FR" dirty="0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tap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space réservé du texte 14"/>
          <p:cNvSpPr>
            <a:spLocks noGrp="1"/>
          </p:cNvSpPr>
          <p:nvPr>
            <p:ph type="body" sz="quarter" idx="13"/>
          </p:nvPr>
        </p:nvSpPr>
        <p:spPr bwMode="gray">
          <a:xfrm>
            <a:off x="539750" y="404814"/>
            <a:ext cx="8064500" cy="5724525"/>
          </a:xfrm>
        </p:spPr>
        <p:txBody>
          <a:bodyPr anchor="ctr" anchorCtr="0"/>
          <a:lstStyle>
            <a:lvl1pPr marL="360000" indent="-360000">
              <a:lnSpc>
                <a:spcPct val="90000"/>
              </a:lnSpc>
              <a:spcBef>
                <a:spcPts val="4000"/>
              </a:spcBef>
              <a:buFont typeface="Avenir LT Std 65 Medium" pitchFamily="34" charset="0"/>
              <a:buChar char="+"/>
              <a:defRPr sz="2800" b="0" cap="all" baseline="0"/>
            </a:lvl1pPr>
            <a:lvl2pPr marL="360000">
              <a:lnSpc>
                <a:spcPct val="90000"/>
              </a:lnSpc>
              <a:spcAft>
                <a:spcPts val="0"/>
              </a:spcAft>
              <a:defRPr sz="1500" cap="all" baseline="0">
                <a:latin typeface="+mn-lt"/>
              </a:defRPr>
            </a:lvl2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</p:txBody>
      </p:sp>
      <p:sp>
        <p:nvSpPr>
          <p:cNvPr id="6" name="Espace réservé de la date 5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FR" dirty="0" smtClean="0"/>
              <a:t>11/2018</a:t>
            </a:r>
            <a:endParaRPr lang="fr-FR" dirty="0"/>
          </a:p>
        </p:txBody>
      </p:sp>
      <p:sp>
        <p:nvSpPr>
          <p:cNvPr id="10" name="Espace réservé du numéro de diapositive 9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lnSpc>
                <a:spcPct val="114000"/>
              </a:lnSpc>
            </a:pPr>
            <a:fld id="{733122C9-A0B9-462F-8757-0847AD287B63}" type="slidenum">
              <a:rPr lang="fr-FR" smtClean="0"/>
              <a:pPr>
                <a:lnSpc>
                  <a:spcPct val="114000"/>
                </a:lnSpc>
              </a:pPr>
              <a:t>‹N°›</a:t>
            </a:fld>
            <a:endParaRPr lang="fr-FR" dirty="0"/>
          </a:p>
        </p:txBody>
      </p:sp>
      <p:sp>
        <p:nvSpPr>
          <p:cNvPr id="11" name="Espace réservé du pied de page 10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l"/>
            <a:r>
              <a:rPr lang="fr-FR" dirty="0"/>
              <a:t>Diffusion limitée - </a:t>
            </a:r>
            <a:r>
              <a:rPr lang="fr-FR" dirty="0" smtClean="0"/>
              <a:t>Conférence Agile Grenoble</a:t>
            </a:r>
            <a:endParaRPr lang="fr-FR" dirty="0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r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fr-FR" noProof="0" dirty="0"/>
              <a:t>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 bwMode="gray">
          <a:xfrm>
            <a:off x="539751" y="2133600"/>
            <a:ext cx="3960000" cy="3995739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 baseline="0"/>
            </a:lvl4pPr>
            <a:lvl5pPr>
              <a:defRPr/>
            </a:lvl5pPr>
          </a:lstStyle>
          <a:p>
            <a:pPr lvl="0"/>
            <a:r>
              <a:rPr lang="fr-FR" noProof="0" dirty="0"/>
              <a:t>Texte de niveau 1</a:t>
            </a:r>
          </a:p>
          <a:p>
            <a:pPr lvl="1"/>
            <a:r>
              <a:rPr lang="fr-FR" noProof="0" dirty="0"/>
              <a:t>Texte de niveau 2</a:t>
            </a:r>
          </a:p>
          <a:p>
            <a:pPr lvl="2"/>
            <a:r>
              <a:rPr lang="fr-FR" noProof="0" dirty="0"/>
              <a:t>Texte de niveau 3</a:t>
            </a:r>
          </a:p>
          <a:p>
            <a:pPr lvl="3"/>
            <a:r>
              <a:rPr lang="fr-FR" noProof="0" dirty="0"/>
              <a:t>Texte de niveau 4</a:t>
            </a:r>
          </a:p>
          <a:p>
            <a:pPr lvl="4"/>
            <a:r>
              <a:rPr lang="fr-FR" noProof="0" dirty="0"/>
              <a:t>Texte de niveau 5</a:t>
            </a:r>
          </a:p>
        </p:txBody>
      </p:sp>
      <p:sp>
        <p:nvSpPr>
          <p:cNvPr id="14" name="Espace réservé du texte 13"/>
          <p:cNvSpPr>
            <a:spLocks noGrp="1"/>
          </p:cNvSpPr>
          <p:nvPr>
            <p:ph type="body" sz="quarter" idx="13"/>
          </p:nvPr>
        </p:nvSpPr>
        <p:spPr bwMode="gray">
          <a:xfrm>
            <a:off x="539750" y="981075"/>
            <a:ext cx="8064500" cy="468000"/>
          </a:xfrm>
        </p:spPr>
        <p:txBody>
          <a:bodyPr/>
          <a:lstStyle>
            <a:lvl1pPr>
              <a:lnSpc>
                <a:spcPct val="90000"/>
              </a:lnSpc>
              <a:spcAft>
                <a:spcPts val="0"/>
              </a:spcAft>
              <a:defRPr sz="1500" b="0" cap="all" baseline="0">
                <a:solidFill>
                  <a:srgbClr val="747678"/>
                </a:solidFill>
                <a:latin typeface="+mn-lt"/>
              </a:defRPr>
            </a:lvl1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FR" dirty="0" smtClean="0"/>
              <a:t>11/2018</a:t>
            </a:r>
            <a:endParaRPr lang="fr-FR" dirty="0"/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lnSpc>
                <a:spcPct val="114000"/>
              </a:lnSpc>
            </a:pPr>
            <a:fld id="{733122C9-A0B9-462F-8757-0847AD287B63}" type="slidenum">
              <a:rPr lang="fr-FR" smtClean="0"/>
              <a:pPr>
                <a:lnSpc>
                  <a:spcPct val="114000"/>
                </a:lnSpc>
              </a:pPr>
              <a:t>‹N°›</a:t>
            </a:fld>
            <a:endParaRPr lang="fr-FR" dirty="0"/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l"/>
            <a:r>
              <a:rPr lang="fr-FR" dirty="0"/>
              <a:t>Diffusion limitée - </a:t>
            </a:r>
            <a:r>
              <a:rPr lang="fr-FR" dirty="0" smtClean="0"/>
              <a:t>Conférence Agile Grenoble</a:t>
            </a:r>
            <a:endParaRPr lang="fr-FR" dirty="0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e_de_f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fr-FR" noProof="0" dirty="0"/>
              <a:t>Titre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fr-FR" dirty="0" smtClean="0"/>
              <a:t>11/2018</a:t>
            </a:r>
            <a:endParaRPr lang="fr-FR" dirty="0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11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9" name="Espace réservé du pied de page 8"/>
          <p:cNvSpPr>
            <a:spLocks noGrp="1"/>
          </p:cNvSpPr>
          <p:nvPr>
            <p:ph type="ftr" sz="quarter" idx="12"/>
          </p:nvPr>
        </p:nvSpPr>
        <p:spPr bwMode="gray"/>
        <p:txBody>
          <a:bodyPr/>
          <a:lstStyle/>
          <a:p>
            <a:pPr algn="l"/>
            <a:r>
              <a:rPr lang="fr-FR" dirty="0"/>
              <a:t>Diffusion limitée - </a:t>
            </a:r>
            <a:r>
              <a:rPr lang="fr-FR" dirty="0" smtClean="0"/>
              <a:t>Conférence Agile Grenoble</a:t>
            </a:r>
            <a:endParaRPr lang="fr-FR" dirty="0"/>
          </a:p>
        </p:txBody>
      </p:sp>
      <p:sp>
        <p:nvSpPr>
          <p:cNvPr id="12" name="Espace réservé du texte 11"/>
          <p:cNvSpPr>
            <a:spLocks noGrp="1"/>
          </p:cNvSpPr>
          <p:nvPr>
            <p:ph type="body" sz="quarter" idx="13"/>
          </p:nvPr>
        </p:nvSpPr>
        <p:spPr bwMode="gray">
          <a:xfrm>
            <a:off x="539750" y="404813"/>
            <a:ext cx="8064500" cy="4284000"/>
          </a:xfrm>
        </p:spPr>
        <p:txBody>
          <a:bodyPr/>
          <a:lstStyle/>
          <a:p>
            <a:pPr lvl="0"/>
            <a:r>
              <a:rPr lang="fr-FR" dirty="0"/>
              <a:t>Cliquez pour modifier les styles du texte du masque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uvertur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 descr="PPT_Packshot_244x130,5_01.jpg"/>
          <p:cNvPicPr preferRelativeResize="0">
            <a:picLocks/>
          </p:cNvPicPr>
          <p:nvPr userDrawn="1"/>
        </p:nvPicPr>
        <p:blipFill>
          <a:blip r:embed="rId2" cstate="print"/>
          <a:stretch>
            <a:fillRect/>
          </a:stretch>
        </p:blipFill>
        <p:spPr bwMode="gray">
          <a:xfrm>
            <a:off x="181103" y="179388"/>
            <a:ext cx="8780568" cy="46980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fr-FR" noProof="0" dirty="0"/>
              <a:t>Titre</a:t>
            </a:r>
          </a:p>
        </p:txBody>
      </p:sp>
      <p:sp>
        <p:nvSpPr>
          <p:cNvPr id="10" name="Espace réservé du texte 11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39750" y="1116000"/>
            <a:ext cx="8064500" cy="3240000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  <a:lvl2pPr>
              <a:defRPr>
                <a:solidFill>
                  <a:schemeClr val="accent1"/>
                </a:solidFill>
              </a:defRPr>
            </a:lvl2pPr>
          </a:lstStyle>
          <a:p>
            <a:pPr lvl="0"/>
            <a:r>
              <a:rPr lang="fr-FR" noProof="0" dirty="0"/>
              <a:t>Texte de niveau 1</a:t>
            </a:r>
          </a:p>
          <a:p>
            <a:pPr lvl="1"/>
            <a:r>
              <a:rPr lang="fr-FR" noProof="0" dirty="0"/>
              <a:t>Texte de niveau 2</a:t>
            </a:r>
          </a:p>
        </p:txBody>
      </p:sp>
      <p:sp>
        <p:nvSpPr>
          <p:cNvPr id="13" name="Espace réservé de la date 12"/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/>
          <a:p>
            <a:r>
              <a:rPr lang="fr-FR" dirty="0" smtClean="0"/>
              <a:t>11/2018</a:t>
            </a:r>
            <a:endParaRPr lang="fr-FR" dirty="0"/>
          </a:p>
        </p:txBody>
      </p:sp>
      <p:sp>
        <p:nvSpPr>
          <p:cNvPr id="14" name="Espace réservé du numéro de diapositive 13"/>
          <p:cNvSpPr>
            <a:spLocks noGrp="1"/>
          </p:cNvSpPr>
          <p:nvPr>
            <p:ph type="sldNum" sz="quarter" idx="15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5" name="Espace réservé du pied de page 14"/>
          <p:cNvSpPr>
            <a:spLocks noGrp="1"/>
          </p:cNvSpPr>
          <p:nvPr>
            <p:ph type="ftr" sz="quarter" idx="16"/>
          </p:nvPr>
        </p:nvSpPr>
        <p:spPr bwMode="gray"/>
        <p:txBody>
          <a:bodyPr/>
          <a:lstStyle/>
          <a:p>
            <a:pPr algn="l">
              <a:lnSpc>
                <a:spcPct val="90000"/>
              </a:lnSpc>
            </a:pPr>
            <a:r>
              <a:rPr lang="fr-FR" dirty="0"/>
              <a:t>Diffusion limitée - </a:t>
            </a:r>
            <a:r>
              <a:rPr lang="fr-FR" dirty="0" smtClean="0"/>
              <a:t>Conférence Agile Grenoble</a:t>
            </a:r>
            <a:endParaRPr lang="fr-FR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uvertur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 descr="PPT_Packshot_244x130,5_01.jpg"/>
          <p:cNvPicPr preferRelativeResize="0">
            <a:picLocks/>
          </p:cNvPicPr>
          <p:nvPr userDrawn="1"/>
        </p:nvPicPr>
        <p:blipFill>
          <a:blip r:embed="rId2" cstate="print"/>
          <a:stretch>
            <a:fillRect/>
          </a:stretch>
        </p:blipFill>
        <p:spPr bwMode="gray">
          <a:xfrm>
            <a:off x="181103" y="179388"/>
            <a:ext cx="8780568" cy="4697999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fr-FR" noProof="0" dirty="0"/>
              <a:t>Titre</a:t>
            </a:r>
          </a:p>
        </p:txBody>
      </p:sp>
      <p:sp>
        <p:nvSpPr>
          <p:cNvPr id="10" name="Espace réservé du texte 11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39750" y="1116000"/>
            <a:ext cx="8064500" cy="3240000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  <a:lvl2pPr>
              <a:defRPr>
                <a:solidFill>
                  <a:schemeClr val="accent1"/>
                </a:solidFill>
              </a:defRPr>
            </a:lvl2pPr>
          </a:lstStyle>
          <a:p>
            <a:pPr lvl="0"/>
            <a:r>
              <a:rPr lang="fr-FR" noProof="0" dirty="0"/>
              <a:t>Texte de niveau 1</a:t>
            </a:r>
          </a:p>
          <a:p>
            <a:pPr lvl="1"/>
            <a:r>
              <a:rPr lang="fr-FR" noProof="0" dirty="0"/>
              <a:t>Texte de niveau 2</a:t>
            </a:r>
          </a:p>
        </p:txBody>
      </p:sp>
      <p:sp>
        <p:nvSpPr>
          <p:cNvPr id="11" name="Espace réservé de la date 10"/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/>
          <a:p>
            <a:r>
              <a:rPr lang="fr-FR" dirty="0" smtClean="0"/>
              <a:t>11/2018</a:t>
            </a:r>
            <a:endParaRPr lang="fr-FR" dirty="0"/>
          </a:p>
        </p:txBody>
      </p:sp>
      <p:sp>
        <p:nvSpPr>
          <p:cNvPr id="13" name="Espace réservé du numéro de diapositive 12"/>
          <p:cNvSpPr>
            <a:spLocks noGrp="1"/>
          </p:cNvSpPr>
          <p:nvPr>
            <p:ph type="sldNum" sz="quarter" idx="15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4" name="Espace réservé du pied de page 13"/>
          <p:cNvSpPr>
            <a:spLocks noGrp="1"/>
          </p:cNvSpPr>
          <p:nvPr>
            <p:ph type="ftr" sz="quarter" idx="16"/>
          </p:nvPr>
        </p:nvSpPr>
        <p:spPr bwMode="gray"/>
        <p:txBody>
          <a:bodyPr/>
          <a:lstStyle/>
          <a:p>
            <a:pPr algn="l">
              <a:lnSpc>
                <a:spcPct val="90000"/>
              </a:lnSpc>
            </a:pPr>
            <a:r>
              <a:rPr lang="fr-FR" dirty="0"/>
              <a:t>Diffusion limitée - </a:t>
            </a:r>
            <a:r>
              <a:rPr lang="fr-FR" dirty="0" smtClean="0"/>
              <a:t>Conférence Agile Grenoble</a:t>
            </a:r>
            <a:endParaRPr lang="fr-FR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uverture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 descr="PPT_Packshot_244x130,5_01.jpg"/>
          <p:cNvPicPr preferRelativeResize="0">
            <a:picLocks/>
          </p:cNvPicPr>
          <p:nvPr userDrawn="1"/>
        </p:nvPicPr>
        <p:blipFill>
          <a:blip r:embed="rId2" cstate="print"/>
          <a:stretch>
            <a:fillRect/>
          </a:stretch>
        </p:blipFill>
        <p:spPr bwMode="gray">
          <a:xfrm>
            <a:off x="181103" y="179388"/>
            <a:ext cx="8780568" cy="46980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fr-FR" noProof="0" dirty="0"/>
              <a:t>Titre</a:t>
            </a:r>
          </a:p>
        </p:txBody>
      </p:sp>
      <p:sp>
        <p:nvSpPr>
          <p:cNvPr id="10" name="Espace réservé du texte 11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39750" y="1116000"/>
            <a:ext cx="8064500" cy="3240000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  <a:lvl2pPr>
              <a:defRPr>
                <a:solidFill>
                  <a:schemeClr val="accent1"/>
                </a:solidFill>
              </a:defRPr>
            </a:lvl2pPr>
          </a:lstStyle>
          <a:p>
            <a:pPr lvl="0"/>
            <a:r>
              <a:rPr lang="fr-FR" noProof="0" dirty="0"/>
              <a:t>Texte de niveau 1</a:t>
            </a:r>
          </a:p>
          <a:p>
            <a:pPr lvl="1"/>
            <a:r>
              <a:rPr lang="fr-FR" noProof="0" dirty="0"/>
              <a:t>Texte de niveau 2</a:t>
            </a:r>
          </a:p>
        </p:txBody>
      </p:sp>
      <p:sp>
        <p:nvSpPr>
          <p:cNvPr id="11" name="Espace réservé de la date 10"/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/>
          <a:p>
            <a:r>
              <a:rPr lang="fr-FR" dirty="0" smtClean="0"/>
              <a:t>11/2018</a:t>
            </a:r>
            <a:endParaRPr lang="fr-FR" dirty="0"/>
          </a:p>
        </p:txBody>
      </p:sp>
      <p:sp>
        <p:nvSpPr>
          <p:cNvPr id="13" name="Espace réservé du numéro de diapositive 12"/>
          <p:cNvSpPr>
            <a:spLocks noGrp="1"/>
          </p:cNvSpPr>
          <p:nvPr>
            <p:ph type="sldNum" sz="quarter" idx="15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4" name="Espace réservé du pied de page 13"/>
          <p:cNvSpPr>
            <a:spLocks noGrp="1"/>
          </p:cNvSpPr>
          <p:nvPr>
            <p:ph type="ftr" sz="quarter" idx="16"/>
          </p:nvPr>
        </p:nvSpPr>
        <p:spPr bwMode="gray"/>
        <p:txBody>
          <a:bodyPr/>
          <a:lstStyle/>
          <a:p>
            <a:pPr algn="l">
              <a:lnSpc>
                <a:spcPct val="90000"/>
              </a:lnSpc>
            </a:pPr>
            <a:r>
              <a:rPr lang="fr-FR" dirty="0"/>
              <a:t>Diffusion limitée - </a:t>
            </a:r>
            <a:r>
              <a:rPr lang="fr-FR" dirty="0" smtClean="0"/>
              <a:t>Conférence Agile Grenoble</a:t>
            </a:r>
            <a:endParaRPr lang="fr-FR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uverture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 descr="PPT_Packshot_244x130,5_01.jpg"/>
          <p:cNvPicPr preferRelativeResize="0">
            <a:picLocks/>
          </p:cNvPicPr>
          <p:nvPr userDrawn="1"/>
        </p:nvPicPr>
        <p:blipFill>
          <a:blip r:embed="rId2" cstate="print"/>
          <a:stretch>
            <a:fillRect/>
          </a:stretch>
        </p:blipFill>
        <p:spPr bwMode="gray">
          <a:xfrm>
            <a:off x="181104" y="179388"/>
            <a:ext cx="8780566" cy="4697999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fr-FR" noProof="0" dirty="0"/>
              <a:t>Titre</a:t>
            </a:r>
          </a:p>
        </p:txBody>
      </p:sp>
      <p:sp>
        <p:nvSpPr>
          <p:cNvPr id="10" name="Espace réservé du texte 11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39750" y="1116000"/>
            <a:ext cx="8064500" cy="3240000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  <a:lvl2pPr>
              <a:defRPr>
                <a:solidFill>
                  <a:schemeClr val="accent1"/>
                </a:solidFill>
              </a:defRPr>
            </a:lvl2pPr>
          </a:lstStyle>
          <a:p>
            <a:pPr lvl="0"/>
            <a:r>
              <a:rPr lang="fr-FR" noProof="0" dirty="0"/>
              <a:t>Texte de niveau 1</a:t>
            </a:r>
          </a:p>
          <a:p>
            <a:pPr lvl="1"/>
            <a:r>
              <a:rPr lang="fr-FR" noProof="0" dirty="0"/>
              <a:t>Texte de niveau 2</a:t>
            </a:r>
          </a:p>
        </p:txBody>
      </p:sp>
      <p:sp>
        <p:nvSpPr>
          <p:cNvPr id="11" name="Espace réservé de la date 10"/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/>
          <a:p>
            <a:r>
              <a:rPr lang="fr-FR" dirty="0" smtClean="0"/>
              <a:t>11/2018</a:t>
            </a:r>
            <a:endParaRPr lang="fr-FR" dirty="0"/>
          </a:p>
        </p:txBody>
      </p:sp>
      <p:sp>
        <p:nvSpPr>
          <p:cNvPr id="13" name="Espace réservé du numéro de diapositive 12"/>
          <p:cNvSpPr>
            <a:spLocks noGrp="1"/>
          </p:cNvSpPr>
          <p:nvPr>
            <p:ph type="sldNum" sz="quarter" idx="15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4" name="Espace réservé du pied de page 13"/>
          <p:cNvSpPr>
            <a:spLocks noGrp="1"/>
          </p:cNvSpPr>
          <p:nvPr>
            <p:ph type="ftr" sz="quarter" idx="16"/>
          </p:nvPr>
        </p:nvSpPr>
        <p:spPr bwMode="gray"/>
        <p:txBody>
          <a:bodyPr/>
          <a:lstStyle/>
          <a:p>
            <a:pPr algn="l">
              <a:lnSpc>
                <a:spcPct val="90000"/>
              </a:lnSpc>
            </a:pPr>
            <a:r>
              <a:rPr lang="fr-FR" dirty="0"/>
              <a:t>Diffusion limitée - </a:t>
            </a:r>
            <a:r>
              <a:rPr lang="fr-FR" dirty="0" smtClean="0"/>
              <a:t>Conférence Agile Grenoble</a:t>
            </a:r>
            <a:endParaRPr lang="fr-FR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uverture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 descr="PPT_Packshot_244x130,5_01.jpg"/>
          <p:cNvPicPr preferRelativeResize="0">
            <a:picLocks/>
          </p:cNvPicPr>
          <p:nvPr userDrawn="1"/>
        </p:nvPicPr>
        <p:blipFill>
          <a:blip r:embed="rId2" cstate="print"/>
          <a:stretch>
            <a:fillRect/>
          </a:stretch>
        </p:blipFill>
        <p:spPr bwMode="gray">
          <a:xfrm>
            <a:off x="181103" y="179388"/>
            <a:ext cx="8780568" cy="4697999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fr-FR" noProof="0" dirty="0"/>
              <a:t>Titre</a:t>
            </a:r>
          </a:p>
        </p:txBody>
      </p:sp>
      <p:sp>
        <p:nvSpPr>
          <p:cNvPr id="10" name="Espace réservé du texte 11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39750" y="1116000"/>
            <a:ext cx="8064500" cy="3240000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  <a:lvl2pPr>
              <a:defRPr>
                <a:solidFill>
                  <a:schemeClr val="accent1"/>
                </a:solidFill>
              </a:defRPr>
            </a:lvl2pPr>
          </a:lstStyle>
          <a:p>
            <a:pPr lvl="0"/>
            <a:r>
              <a:rPr lang="fr-FR" noProof="0" dirty="0"/>
              <a:t>Texte de niveau 1</a:t>
            </a:r>
          </a:p>
          <a:p>
            <a:pPr lvl="1"/>
            <a:r>
              <a:rPr lang="fr-FR" noProof="0" dirty="0"/>
              <a:t>Texte de niveau 2</a:t>
            </a:r>
          </a:p>
        </p:txBody>
      </p:sp>
      <p:sp>
        <p:nvSpPr>
          <p:cNvPr id="11" name="Espace réservé de la date 10"/>
          <p:cNvSpPr>
            <a:spLocks noGrp="1"/>
          </p:cNvSpPr>
          <p:nvPr>
            <p:ph type="dt" sz="half" idx="14"/>
          </p:nvPr>
        </p:nvSpPr>
        <p:spPr bwMode="gray"/>
        <p:txBody>
          <a:bodyPr/>
          <a:lstStyle/>
          <a:p>
            <a:r>
              <a:rPr lang="fr-FR" dirty="0" smtClean="0"/>
              <a:t>11/2018</a:t>
            </a:r>
            <a:endParaRPr lang="fr-FR" dirty="0"/>
          </a:p>
        </p:txBody>
      </p:sp>
      <p:sp>
        <p:nvSpPr>
          <p:cNvPr id="13" name="Espace réservé du numéro de diapositive 12"/>
          <p:cNvSpPr>
            <a:spLocks noGrp="1"/>
          </p:cNvSpPr>
          <p:nvPr>
            <p:ph type="sldNum" sz="quarter" idx="15"/>
          </p:nvPr>
        </p:nvSpPr>
        <p:spPr bwMode="gray"/>
        <p:txBody>
          <a:bodyPr/>
          <a:lstStyle/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4" name="Espace réservé du pied de page 13"/>
          <p:cNvSpPr>
            <a:spLocks noGrp="1"/>
          </p:cNvSpPr>
          <p:nvPr>
            <p:ph type="ftr" sz="quarter" idx="16"/>
          </p:nvPr>
        </p:nvSpPr>
        <p:spPr bwMode="gray"/>
        <p:txBody>
          <a:bodyPr/>
          <a:lstStyle/>
          <a:p>
            <a:pPr algn="l">
              <a:lnSpc>
                <a:spcPct val="90000"/>
              </a:lnSpc>
            </a:pPr>
            <a:r>
              <a:rPr lang="fr-FR" dirty="0"/>
              <a:t>Diffusion limitée - </a:t>
            </a:r>
            <a:r>
              <a:rPr lang="fr-FR" dirty="0" smtClean="0"/>
              <a:t>Conférence Agile Grenoble</a:t>
            </a:r>
            <a:endParaRPr lang="fr-FR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9.xml"/><Relationship Id="rId18" Type="http://schemas.openxmlformats.org/officeDocument/2006/relationships/slideLayout" Target="../slideLayouts/slideLayout34.xml"/><Relationship Id="rId26" Type="http://schemas.openxmlformats.org/officeDocument/2006/relationships/slideLayout" Target="../slideLayouts/slideLayout42.xml"/><Relationship Id="rId3" Type="http://schemas.openxmlformats.org/officeDocument/2006/relationships/slideLayout" Target="../slideLayouts/slideLayout19.xml"/><Relationship Id="rId21" Type="http://schemas.openxmlformats.org/officeDocument/2006/relationships/slideLayout" Target="../slideLayouts/slideLayout37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17" Type="http://schemas.openxmlformats.org/officeDocument/2006/relationships/slideLayout" Target="../slideLayouts/slideLayout33.xml"/><Relationship Id="rId25" Type="http://schemas.openxmlformats.org/officeDocument/2006/relationships/slideLayout" Target="../slideLayouts/slideLayout41.xml"/><Relationship Id="rId33" Type="http://schemas.openxmlformats.org/officeDocument/2006/relationships/image" Target="../media/image1.png"/><Relationship Id="rId2" Type="http://schemas.openxmlformats.org/officeDocument/2006/relationships/slideLayout" Target="../slideLayouts/slideLayout18.xml"/><Relationship Id="rId16" Type="http://schemas.openxmlformats.org/officeDocument/2006/relationships/slideLayout" Target="../slideLayouts/slideLayout32.xml"/><Relationship Id="rId20" Type="http://schemas.openxmlformats.org/officeDocument/2006/relationships/slideLayout" Target="../slideLayouts/slideLayout36.xml"/><Relationship Id="rId29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24" Type="http://schemas.openxmlformats.org/officeDocument/2006/relationships/slideLayout" Target="../slideLayouts/slideLayout40.xml"/><Relationship Id="rId32" Type="http://schemas.openxmlformats.org/officeDocument/2006/relationships/theme" Target="../theme/theme2.xml"/><Relationship Id="rId5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31.xml"/><Relationship Id="rId23" Type="http://schemas.openxmlformats.org/officeDocument/2006/relationships/slideLayout" Target="../slideLayouts/slideLayout39.xml"/><Relationship Id="rId28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26.xml"/><Relationship Id="rId19" Type="http://schemas.openxmlformats.org/officeDocument/2006/relationships/slideLayout" Target="../slideLayouts/slideLayout35.xml"/><Relationship Id="rId31" Type="http://schemas.openxmlformats.org/officeDocument/2006/relationships/slideLayout" Target="../slideLayouts/slideLayout47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30.xml"/><Relationship Id="rId22" Type="http://schemas.openxmlformats.org/officeDocument/2006/relationships/slideLayout" Target="../slideLayouts/slideLayout38.xml"/><Relationship Id="rId27" Type="http://schemas.openxmlformats.org/officeDocument/2006/relationships/slideLayout" Target="../slideLayouts/slideLayout43.xml"/><Relationship Id="rId30" Type="http://schemas.openxmlformats.org/officeDocument/2006/relationships/slideLayout" Target="../slideLayouts/slideLayout46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4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7128504" y="6067604"/>
            <a:ext cx="1979999" cy="792000"/>
          </a:xfrm>
          <a:prstGeom prst="rect">
            <a:avLst/>
          </a:prstGeom>
        </p:spPr>
      </p:pic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 bwMode="gray">
          <a:xfrm>
            <a:off x="1" y="6561137"/>
            <a:ext cx="179388" cy="288131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fr-FR" noProof="0" dirty="0"/>
              <a:t>Titre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 bwMode="gray">
          <a:xfrm>
            <a:off x="1274491" y="6561139"/>
            <a:ext cx="5867672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lnSpc>
                <a:spcPct val="114000"/>
              </a:lnSpc>
              <a:defRPr sz="800" cap="all" baseline="0">
                <a:solidFill>
                  <a:schemeClr val="tx1"/>
                </a:solidFill>
              </a:defRPr>
            </a:lvl1pPr>
          </a:lstStyle>
          <a:p>
            <a:r>
              <a:rPr lang="fr-FR" dirty="0" smtClean="0"/>
              <a:t>11/2018</a:t>
            </a:r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 bwMode="gray">
          <a:xfrm>
            <a:off x="179389" y="6354000"/>
            <a:ext cx="6962773" cy="216024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ctr">
              <a:defRPr sz="800" b="0" cap="all" baseline="0">
                <a:solidFill>
                  <a:schemeClr val="tx1"/>
                </a:solidFill>
                <a:latin typeface="Avenir LT Std 65 Medium" pitchFamily="34" charset="0"/>
              </a:defRPr>
            </a:lvl1pPr>
          </a:lstStyle>
          <a:p>
            <a:pPr algn="l">
              <a:lnSpc>
                <a:spcPct val="90000"/>
              </a:lnSpc>
            </a:pPr>
            <a:r>
              <a:rPr lang="fr-FR" dirty="0"/>
              <a:t>Diffusion limitée - </a:t>
            </a:r>
            <a:r>
              <a:rPr lang="fr-FR" dirty="0" smtClean="0"/>
              <a:t>Conférence Agile Grenoble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 bwMode="gray">
          <a:xfrm>
            <a:off x="-793" y="6561138"/>
            <a:ext cx="180181" cy="29686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9" name="Rectangle 8"/>
          <p:cNvSpPr/>
          <p:nvPr/>
        </p:nvSpPr>
        <p:spPr bwMode="gray">
          <a:xfrm>
            <a:off x="179389" y="6569057"/>
            <a:ext cx="945772" cy="1263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fr-FR" sz="800" dirty="0">
                <a:solidFill>
                  <a:schemeClr val="bg1"/>
                </a:solidFill>
              </a:rPr>
              <a:t>DIFFUSION LIMITÉE</a:t>
            </a:r>
          </a:p>
        </p:txBody>
      </p:sp>
      <p:sp>
        <p:nvSpPr>
          <p:cNvPr id="12" name="Espace réservé du texte 11"/>
          <p:cNvSpPr>
            <a:spLocks noGrp="1"/>
          </p:cNvSpPr>
          <p:nvPr>
            <p:ph type="body" idx="1"/>
          </p:nvPr>
        </p:nvSpPr>
        <p:spPr bwMode="gray">
          <a:xfrm>
            <a:off x="539750" y="1483257"/>
            <a:ext cx="8064500" cy="234936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</p:txBody>
      </p:sp>
      <p:sp>
        <p:nvSpPr>
          <p:cNvPr id="8" name="Rectangle 7"/>
          <p:cNvSpPr/>
          <p:nvPr/>
        </p:nvSpPr>
        <p:spPr bwMode="gray">
          <a:xfrm>
            <a:off x="1127812" y="6561139"/>
            <a:ext cx="144000" cy="21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>
              <a:lnSpc>
                <a:spcPct val="114000"/>
              </a:lnSpc>
            </a:pPr>
            <a:r>
              <a:rPr lang="fr-FR" sz="800" b="1" dirty="0">
                <a:solidFill>
                  <a:schemeClr val="tx1"/>
                </a:solidFill>
              </a:rPr>
              <a:t>–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18" r:id="rId1"/>
    <p:sldLayoutId id="2147483861" r:id="rId2"/>
    <p:sldLayoutId id="2147483819" r:id="rId3"/>
    <p:sldLayoutId id="2147483845" r:id="rId4"/>
    <p:sldLayoutId id="2147483846" r:id="rId5"/>
    <p:sldLayoutId id="2147483847" r:id="rId6"/>
    <p:sldLayoutId id="2147483848" r:id="rId7"/>
    <p:sldLayoutId id="2147483849" r:id="rId8"/>
    <p:sldLayoutId id="2147483850" r:id="rId9"/>
    <p:sldLayoutId id="2147483851" r:id="rId10"/>
    <p:sldLayoutId id="2147483852" r:id="rId11"/>
    <p:sldLayoutId id="2147483853" r:id="rId12"/>
    <p:sldLayoutId id="2147483854" r:id="rId13"/>
    <p:sldLayoutId id="2147483855" r:id="rId14"/>
    <p:sldLayoutId id="2147483856" r:id="rId15"/>
    <p:sldLayoutId id="2147483857" r:id="rId1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100" b="0" kern="1200" cap="all" baseline="0">
          <a:solidFill>
            <a:schemeClr val="bg1">
              <a:alpha val="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Font typeface="Arial" pitchFamily="34" charset="0"/>
        <a:buNone/>
        <a:defRPr sz="4500" b="0" kern="1200" cap="all" baseline="0">
          <a:solidFill>
            <a:schemeClr val="bg1"/>
          </a:solidFill>
          <a:latin typeface="+mj-lt"/>
          <a:ea typeface="+mn-ea"/>
          <a:cs typeface="+mn-cs"/>
        </a:defRPr>
      </a:lvl1pPr>
      <a:lvl2pPr marL="0" indent="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None/>
        <a:defRPr sz="3000" kern="1200" cap="all" baseline="0">
          <a:solidFill>
            <a:schemeClr val="bg1"/>
          </a:solidFill>
          <a:latin typeface="+mn-lt"/>
          <a:ea typeface="+mn-ea"/>
          <a:cs typeface="+mn-cs"/>
        </a:defRPr>
      </a:lvl2pPr>
      <a:lvl3pPr marL="144000" indent="-144000" algn="l" defTabSz="914400" rtl="0" eaLnBrk="1" latinLnBrk="0" hangingPunct="1">
        <a:lnSpc>
          <a:spcPct val="100000"/>
        </a:lnSpc>
        <a:spcBef>
          <a:spcPts val="0"/>
        </a:spcBef>
        <a:spcAft>
          <a:spcPts val="500"/>
        </a:spcAft>
        <a:buClr>
          <a:schemeClr val="accent1"/>
        </a:buClr>
        <a:buSzPct val="100000"/>
        <a:buFont typeface="Arial" pitchFamily="34" charset="0"/>
        <a:buChar char="+"/>
        <a:defRPr sz="13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216000" indent="-72000" algn="l" defTabSz="914400" rtl="0" eaLnBrk="1" latinLnBrk="0" hangingPunct="1">
        <a:lnSpc>
          <a:spcPct val="100000"/>
        </a:lnSpc>
        <a:spcBef>
          <a:spcPts val="0"/>
        </a:spcBef>
        <a:buClr>
          <a:schemeClr val="accent1"/>
        </a:buClr>
        <a:buSzPct val="75000"/>
        <a:buFont typeface="Arial" pitchFamily="34" charset="0"/>
        <a:buChar char="•"/>
        <a:defRPr sz="12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216000" indent="0" algn="l" defTabSz="914400" rtl="0" eaLnBrk="1" latinLnBrk="0" hangingPunct="1">
        <a:lnSpc>
          <a:spcPct val="100000"/>
        </a:lnSpc>
        <a:spcBef>
          <a:spcPts val="0"/>
        </a:spcBef>
        <a:buSzPct val="100000"/>
        <a:buFont typeface="Arial" pitchFamily="34" charset="0"/>
        <a:buNone/>
        <a:defRPr sz="12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/>
          <p:cNvPicPr>
            <a:picLocks noChangeAspect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7128504" y="6067604"/>
            <a:ext cx="1979999" cy="792000"/>
          </a:xfrm>
          <a:prstGeom prst="rect">
            <a:avLst/>
          </a:prstGeom>
        </p:spPr>
      </p:pic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 bwMode="gray">
          <a:xfrm>
            <a:off x="539752" y="404815"/>
            <a:ext cx="8064499" cy="576261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fr-FR" noProof="0" dirty="0"/>
              <a:t>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 bwMode="gray">
          <a:xfrm>
            <a:off x="539752" y="2133600"/>
            <a:ext cx="8064499" cy="3995739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pPr lvl="0"/>
            <a:r>
              <a:rPr lang="fr-FR" noProof="0" dirty="0"/>
              <a:t>Texte de niveau 1</a:t>
            </a:r>
          </a:p>
          <a:p>
            <a:pPr lvl="1"/>
            <a:r>
              <a:rPr lang="fr-FR" noProof="0" dirty="0"/>
              <a:t>Texte de niveau 2</a:t>
            </a:r>
          </a:p>
          <a:p>
            <a:pPr lvl="2"/>
            <a:r>
              <a:rPr lang="fr-FR" noProof="0" dirty="0"/>
              <a:t>Texte de niveau 3</a:t>
            </a:r>
          </a:p>
          <a:p>
            <a:pPr lvl="3"/>
            <a:r>
              <a:rPr lang="fr-FR" noProof="0" dirty="0"/>
              <a:t>Texte de niveau 4</a:t>
            </a:r>
          </a:p>
          <a:p>
            <a:pPr lvl="4"/>
            <a:r>
              <a:rPr lang="fr-FR" noProof="0" dirty="0"/>
              <a:t>Texte de niveau 5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 bwMode="gray">
          <a:xfrm>
            <a:off x="539750" y="6561138"/>
            <a:ext cx="6602414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lnSpc>
                <a:spcPct val="114000"/>
              </a:lnSpc>
              <a:defRPr sz="800" cap="all" baseline="0">
                <a:solidFill>
                  <a:schemeClr val="tx1"/>
                </a:solidFill>
              </a:defRPr>
            </a:lvl1pPr>
          </a:lstStyle>
          <a:p>
            <a:r>
              <a:rPr lang="fr-FR" dirty="0" smtClean="0"/>
              <a:t>11/2018</a:t>
            </a:r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 bwMode="gray">
          <a:xfrm>
            <a:off x="179390" y="6354000"/>
            <a:ext cx="6962773" cy="216024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ctr">
              <a:lnSpc>
                <a:spcPct val="90000"/>
              </a:lnSpc>
              <a:defRPr sz="800" b="0" cap="all" baseline="0">
                <a:solidFill>
                  <a:srgbClr val="A0A0A0"/>
                </a:solidFill>
                <a:latin typeface="Avenir LT Std 65 Medium" pitchFamily="34" charset="0"/>
              </a:defRPr>
            </a:lvl1pPr>
          </a:lstStyle>
          <a:p>
            <a:pPr algn="l"/>
            <a:r>
              <a:rPr lang="fr-FR" dirty="0"/>
              <a:t>Diffusion limitée - </a:t>
            </a:r>
            <a:r>
              <a:rPr lang="fr-FR" dirty="0" smtClean="0"/>
              <a:t>Conférence Agile Grenoble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 bwMode="gray">
          <a:xfrm>
            <a:off x="179388" y="6561139"/>
            <a:ext cx="360362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pPr>
              <a:lnSpc>
                <a:spcPct val="114000"/>
              </a:lnSpc>
            </a:pPr>
            <a:fld id="{733122C9-A0B9-462F-8757-0847AD287B63}" type="slidenum">
              <a:rPr lang="fr-FR" smtClean="0"/>
              <a:pPr>
                <a:lnSpc>
                  <a:spcPct val="114000"/>
                </a:lnSpc>
              </a:pPr>
              <a:t>‹N°›</a:t>
            </a:fld>
            <a:endParaRPr lang="fr-FR" dirty="0"/>
          </a:p>
        </p:txBody>
      </p:sp>
      <p:sp>
        <p:nvSpPr>
          <p:cNvPr id="10" name="Rectangle 9"/>
          <p:cNvSpPr/>
          <p:nvPr/>
        </p:nvSpPr>
        <p:spPr bwMode="gray">
          <a:xfrm>
            <a:off x="393161" y="6561138"/>
            <a:ext cx="144000" cy="21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>
              <a:lnSpc>
                <a:spcPct val="114000"/>
              </a:lnSpc>
            </a:pPr>
            <a:r>
              <a:rPr lang="fr-FR" sz="800" b="1" dirty="0">
                <a:solidFill>
                  <a:schemeClr val="tx1"/>
                </a:solidFill>
              </a:rPr>
              <a:t>–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21" r:id="rId1"/>
    <p:sldLayoutId id="2147483895" r:id="rId2"/>
    <p:sldLayoutId id="2147483822" r:id="rId3"/>
    <p:sldLayoutId id="2147483823" r:id="rId4"/>
    <p:sldLayoutId id="2147483894" r:id="rId5"/>
    <p:sldLayoutId id="2147483824" r:id="rId6"/>
    <p:sldLayoutId id="2147483896" r:id="rId7"/>
    <p:sldLayoutId id="2147483825" r:id="rId8"/>
    <p:sldLayoutId id="2147483858" r:id="rId9"/>
    <p:sldLayoutId id="2147483859" r:id="rId10"/>
    <p:sldLayoutId id="2147483798" r:id="rId11"/>
    <p:sldLayoutId id="2147483842" r:id="rId12"/>
    <p:sldLayoutId id="2147483827" r:id="rId13"/>
    <p:sldLayoutId id="2147483828" r:id="rId14"/>
    <p:sldLayoutId id="2147483830" r:id="rId15"/>
    <p:sldLayoutId id="2147483831" r:id="rId16"/>
    <p:sldLayoutId id="2147483860" r:id="rId17"/>
    <p:sldLayoutId id="2147483832" r:id="rId18"/>
    <p:sldLayoutId id="2147483833" r:id="rId19"/>
    <p:sldLayoutId id="2147483834" r:id="rId20"/>
    <p:sldLayoutId id="2147483897" r:id="rId21"/>
    <p:sldLayoutId id="2147483835" r:id="rId22"/>
    <p:sldLayoutId id="2147483898" r:id="rId23"/>
    <p:sldLayoutId id="2147483836" r:id="rId24"/>
    <p:sldLayoutId id="2147483899" r:id="rId25"/>
    <p:sldLayoutId id="2147483829" r:id="rId26"/>
    <p:sldLayoutId id="2147483900" r:id="rId27"/>
    <p:sldLayoutId id="2147483838" r:id="rId28"/>
    <p:sldLayoutId id="2147483901" r:id="rId29"/>
    <p:sldLayoutId id="2147483839" r:id="rId30"/>
    <p:sldLayoutId id="2147483837" r:id="rId31"/>
  </p:sldLayoutIdLst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500" b="0" kern="1200" cap="all" baseline="0">
          <a:solidFill>
            <a:schemeClr val="accent1"/>
          </a:solidFill>
          <a:latin typeface="Avenir LT Std 65 Medium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500"/>
        </a:spcAft>
        <a:buFont typeface="Arial" pitchFamily="34" charset="0"/>
        <a:buNone/>
        <a:defRPr sz="1300" b="0" kern="1200">
          <a:solidFill>
            <a:schemeClr val="accent1"/>
          </a:solidFill>
          <a:latin typeface="Avenir LT Std 65 Medium" pitchFamily="34" charset="0"/>
          <a:ea typeface="+mn-ea"/>
          <a:cs typeface="+mn-cs"/>
        </a:defRPr>
      </a:lvl1pPr>
      <a:lvl2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500"/>
        </a:spcAft>
        <a:buFont typeface="Arial" pitchFamily="34" charset="0"/>
        <a:buNone/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144000" indent="-144000" algn="l" defTabSz="914400" rtl="0" eaLnBrk="1" latinLnBrk="0" hangingPunct="1">
        <a:lnSpc>
          <a:spcPct val="100000"/>
        </a:lnSpc>
        <a:spcBef>
          <a:spcPts val="0"/>
        </a:spcBef>
        <a:spcAft>
          <a:spcPts val="500"/>
        </a:spcAft>
        <a:buClr>
          <a:schemeClr val="accent1"/>
        </a:buClr>
        <a:buSzPct val="100000"/>
        <a:buFont typeface="Avenir LT Std 65 Medium" pitchFamily="34" charset="0"/>
        <a:buChar char="+"/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216000" indent="-72000" algn="l" defTabSz="914400" rtl="0" eaLnBrk="1" latinLnBrk="0" hangingPunct="1">
        <a:lnSpc>
          <a:spcPct val="100000"/>
        </a:lnSpc>
        <a:spcBef>
          <a:spcPts val="0"/>
        </a:spcBef>
        <a:buClr>
          <a:schemeClr val="tx1"/>
        </a:buClr>
        <a:buSzPct val="75000"/>
        <a:buFont typeface="Arial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16000" indent="0" algn="l" defTabSz="914400" rtl="0" eaLnBrk="1" latinLnBrk="0" hangingPunct="1">
        <a:lnSpc>
          <a:spcPct val="100000"/>
        </a:lnSpc>
        <a:spcBef>
          <a:spcPts val="0"/>
        </a:spcBef>
        <a:buSzPct val="100000"/>
        <a:buFont typeface="Arial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7128504" y="6067604"/>
            <a:ext cx="1979999" cy="7920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gray">
          <a:xfrm>
            <a:off x="179389" y="179388"/>
            <a:ext cx="8785225" cy="469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 bwMode="gray">
          <a:xfrm>
            <a:off x="1" y="6561137"/>
            <a:ext cx="179388" cy="288131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fr-FR" noProof="0" dirty="0"/>
              <a:t>Titre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 bwMode="gray">
          <a:xfrm>
            <a:off x="1" y="6561138"/>
            <a:ext cx="179388" cy="29686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100" cap="all" baseline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r>
              <a:rPr lang="fr-FR" dirty="0" smtClean="0"/>
              <a:t>11/2018</a:t>
            </a:r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 bwMode="gray">
          <a:xfrm>
            <a:off x="1" y="6561138"/>
            <a:ext cx="179388" cy="296863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ctr">
              <a:defRPr sz="100" b="1" cap="all" baseline="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pPr algn="l"/>
            <a:r>
              <a:rPr lang="fr-FR" dirty="0"/>
              <a:t>Diffusion limitée - </a:t>
            </a:r>
            <a:r>
              <a:rPr lang="fr-FR" dirty="0" smtClean="0"/>
              <a:t>Conférence Agile Grenoble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 bwMode="gray">
          <a:xfrm>
            <a:off x="-793" y="6561138"/>
            <a:ext cx="180181" cy="29686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100">
                <a:solidFill>
                  <a:schemeClr val="bg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12" name="Espace réservé du texte 11"/>
          <p:cNvSpPr>
            <a:spLocks noGrp="1"/>
          </p:cNvSpPr>
          <p:nvPr>
            <p:ph type="body" idx="1"/>
          </p:nvPr>
        </p:nvSpPr>
        <p:spPr bwMode="gray">
          <a:xfrm>
            <a:off x="539750" y="404813"/>
            <a:ext cx="8064500" cy="4284000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pPr lvl="0"/>
            <a:r>
              <a:rPr lang="fr-FR" dirty="0"/>
              <a:t>Cliquez pour modifier les styles du texte du masque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100" b="0" kern="1200" cap="all" baseline="0">
          <a:solidFill>
            <a:schemeClr val="bg1">
              <a:alpha val="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ctr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Font typeface="Arial" pitchFamily="34" charset="0"/>
        <a:buNone/>
        <a:defRPr sz="2000" b="0" kern="1200" cap="all" baseline="0">
          <a:solidFill>
            <a:schemeClr val="bg1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90000"/>
        </a:lnSpc>
        <a:spcBef>
          <a:spcPts val="0"/>
        </a:spcBef>
        <a:buFont typeface="Arial" pitchFamily="34" charset="0"/>
        <a:buNone/>
        <a:defRPr sz="2500" kern="1200" cap="all" baseline="0">
          <a:solidFill>
            <a:schemeClr val="bg1"/>
          </a:solidFill>
          <a:latin typeface="+mn-lt"/>
          <a:ea typeface="+mn-ea"/>
          <a:cs typeface="+mn-cs"/>
        </a:defRPr>
      </a:lvl2pPr>
      <a:lvl3pPr marL="144000" indent="-144000" algn="l" defTabSz="914400" rtl="0" eaLnBrk="1" latinLnBrk="0" hangingPunct="1">
        <a:lnSpc>
          <a:spcPct val="100000"/>
        </a:lnSpc>
        <a:spcBef>
          <a:spcPts val="0"/>
        </a:spcBef>
        <a:spcAft>
          <a:spcPts val="500"/>
        </a:spcAft>
        <a:buClr>
          <a:schemeClr val="accent1"/>
        </a:buClr>
        <a:buSzPct val="100000"/>
        <a:buFont typeface="Arial" pitchFamily="34" charset="0"/>
        <a:buChar char="+"/>
        <a:defRPr sz="13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216000" indent="-72000" algn="l" defTabSz="914400" rtl="0" eaLnBrk="1" latinLnBrk="0" hangingPunct="1">
        <a:lnSpc>
          <a:spcPct val="100000"/>
        </a:lnSpc>
        <a:spcBef>
          <a:spcPts val="0"/>
        </a:spcBef>
        <a:buClr>
          <a:schemeClr val="accent1"/>
        </a:buClr>
        <a:buSzPct val="75000"/>
        <a:buFont typeface="Arial" pitchFamily="34" charset="0"/>
        <a:buChar char="•"/>
        <a:defRPr sz="12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216000" indent="0" algn="l" defTabSz="914400" rtl="0" eaLnBrk="1" latinLnBrk="0" hangingPunct="1">
        <a:lnSpc>
          <a:spcPct val="100000"/>
        </a:lnSpc>
        <a:spcBef>
          <a:spcPts val="0"/>
        </a:spcBef>
        <a:buSzPct val="100000"/>
        <a:buFont typeface="Arial" pitchFamily="34" charset="0"/>
        <a:buNone/>
        <a:defRPr sz="12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4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5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6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66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60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9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13" Type="http://schemas.openxmlformats.org/officeDocument/2006/relationships/image" Target="../media/image73.png"/><Relationship Id="rId3" Type="http://schemas.openxmlformats.org/officeDocument/2006/relationships/image" Target="../media/image68.png"/><Relationship Id="rId7" Type="http://schemas.openxmlformats.org/officeDocument/2006/relationships/diagramQuickStyle" Target="../diagrams/quickStyle2.xml"/><Relationship Id="rId12" Type="http://schemas.openxmlformats.org/officeDocument/2006/relationships/image" Target="../media/image72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7.xml"/><Relationship Id="rId6" Type="http://schemas.openxmlformats.org/officeDocument/2006/relationships/diagramLayout" Target="../diagrams/layout2.xml"/><Relationship Id="rId11" Type="http://schemas.openxmlformats.org/officeDocument/2006/relationships/image" Target="../media/image71.png"/><Relationship Id="rId5" Type="http://schemas.openxmlformats.org/officeDocument/2006/relationships/diagramData" Target="../diagrams/data2.xml"/><Relationship Id="rId10" Type="http://schemas.openxmlformats.org/officeDocument/2006/relationships/image" Target="../media/image70.png"/><Relationship Id="rId4" Type="http://schemas.openxmlformats.org/officeDocument/2006/relationships/image" Target="../media/image69.png"/><Relationship Id="rId9" Type="http://schemas.microsoft.com/office/2007/relationships/diagramDrawing" Target="../diagrams/drawing2.xml"/><Relationship Id="rId14" Type="http://schemas.openxmlformats.org/officeDocument/2006/relationships/image" Target="../media/image7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82.png"/><Relationship Id="rId18" Type="http://schemas.openxmlformats.org/officeDocument/2006/relationships/image" Target="../media/image87.jpeg"/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12" Type="http://schemas.openxmlformats.org/officeDocument/2006/relationships/image" Target="../media/image81.png"/><Relationship Id="rId17" Type="http://schemas.openxmlformats.org/officeDocument/2006/relationships/image" Target="../media/image86.png"/><Relationship Id="rId2" Type="http://schemas.openxmlformats.org/officeDocument/2006/relationships/image" Target="../media/image52.png"/><Relationship Id="rId16" Type="http://schemas.openxmlformats.org/officeDocument/2006/relationships/image" Target="../media/image85.png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78.png"/><Relationship Id="rId11" Type="http://schemas.openxmlformats.org/officeDocument/2006/relationships/image" Target="../media/image80.png"/><Relationship Id="rId5" Type="http://schemas.openxmlformats.org/officeDocument/2006/relationships/image" Target="../media/image77.jpeg"/><Relationship Id="rId15" Type="http://schemas.openxmlformats.org/officeDocument/2006/relationships/image" Target="../media/image84.png"/><Relationship Id="rId10" Type="http://schemas.openxmlformats.org/officeDocument/2006/relationships/image" Target="../media/image72.png"/><Relationship Id="rId4" Type="http://schemas.openxmlformats.org/officeDocument/2006/relationships/image" Target="../media/image76.png"/><Relationship Id="rId9" Type="http://schemas.openxmlformats.org/officeDocument/2006/relationships/image" Target="../media/image71.png"/><Relationship Id="rId14" Type="http://schemas.openxmlformats.org/officeDocument/2006/relationships/image" Target="../media/image8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7" Type="http://schemas.openxmlformats.org/officeDocument/2006/relationships/image" Target="../media/image93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diagramQuickStyle" Target="../diagrams/quickStyle1.xml"/><Relationship Id="rId18" Type="http://schemas.openxmlformats.org/officeDocument/2006/relationships/image" Target="../media/image37.png"/><Relationship Id="rId3" Type="http://schemas.openxmlformats.org/officeDocument/2006/relationships/image" Target="../media/image28.jpeg"/><Relationship Id="rId7" Type="http://schemas.openxmlformats.org/officeDocument/2006/relationships/image" Target="../media/image31.png"/><Relationship Id="rId12" Type="http://schemas.openxmlformats.org/officeDocument/2006/relationships/diagramLayout" Target="../diagrams/layout1.xml"/><Relationship Id="rId17" Type="http://schemas.openxmlformats.org/officeDocument/2006/relationships/image" Target="../media/image36.png"/><Relationship Id="rId2" Type="http://schemas.openxmlformats.org/officeDocument/2006/relationships/image" Target="../media/image27.png"/><Relationship Id="rId16" Type="http://schemas.openxmlformats.org/officeDocument/2006/relationships/image" Target="../media/image35.png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30.png"/><Relationship Id="rId11" Type="http://schemas.openxmlformats.org/officeDocument/2006/relationships/diagramData" Target="../diagrams/data1.xml"/><Relationship Id="rId5" Type="http://schemas.microsoft.com/office/2007/relationships/hdphoto" Target="../media/hdphoto1.wdp"/><Relationship Id="rId15" Type="http://schemas.microsoft.com/office/2007/relationships/diagramDrawing" Target="../diagrams/drawing1.xml"/><Relationship Id="rId10" Type="http://schemas.openxmlformats.org/officeDocument/2006/relationships/image" Target="../media/image34.png"/><Relationship Id="rId19" Type="http://schemas.openxmlformats.org/officeDocument/2006/relationships/image" Target="../media/image38.png"/><Relationship Id="rId4" Type="http://schemas.openxmlformats.org/officeDocument/2006/relationships/image" Target="../media/image29.png"/><Relationship Id="rId9" Type="http://schemas.openxmlformats.org/officeDocument/2006/relationships/image" Target="../media/image33.png"/><Relationship Id="rId14" Type="http://schemas.openxmlformats.org/officeDocument/2006/relationships/diagramColors" Target="../diagrams/colors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pour une image  3"/>
          <p:cNvPicPr>
            <a:picLocks noGrp="1" noChangeAspect="1"/>
          </p:cNvPicPr>
          <p:nvPr>
            <p:ph type="pic" sz="quarter" idx="18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50" b="11550"/>
          <a:stretch>
            <a:fillRect/>
          </a:stretch>
        </p:blipFill>
        <p:spPr>
          <a:xfrm>
            <a:off x="179388" y="179388"/>
            <a:ext cx="8785225" cy="4697412"/>
          </a:xfr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3"/>
          </p:nvPr>
        </p:nvSpPr>
        <p:spPr/>
        <p:txBody>
          <a:bodyPr vert="horz" lIns="0" tIns="0" rIns="0" bIns="0" rtlCol="0" anchor="t">
            <a:normAutofit/>
          </a:bodyPr>
          <a:lstStyle/>
          <a:p>
            <a:pPr algn="ctr"/>
            <a:endParaRPr lang="fr-FR" dirty="0">
              <a:latin typeface="Calibri"/>
              <a:cs typeface="Calibri"/>
            </a:endParaRPr>
          </a:p>
          <a:p>
            <a:pPr algn="ctr"/>
            <a:r>
              <a:rPr lang="fr-FR" dirty="0">
                <a:latin typeface="Calibri"/>
                <a:cs typeface="Calibri"/>
              </a:rPr>
              <a:t>Tour de gare réussi pour DIGISITE (SNCF) grâce à l'agilité</a:t>
            </a:r>
            <a:endParaRPr lang="fr-FR"/>
          </a:p>
          <a:p>
            <a:endParaRPr lang="fr-FR" dirty="0"/>
          </a:p>
        </p:txBody>
      </p:sp>
      <p:sp>
        <p:nvSpPr>
          <p:cNvPr id="6" name="Espace réservé de la date 5"/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r>
              <a:rPr lang="fr-FR" dirty="0" smtClean="0"/>
              <a:t>11/2018</a:t>
            </a:r>
            <a:endParaRPr lang="fr-FR" dirty="0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pPr algn="l">
              <a:lnSpc>
                <a:spcPct val="90000"/>
              </a:lnSpc>
            </a:pPr>
            <a:r>
              <a:rPr lang="fr-FR" dirty="0"/>
              <a:t>Diffusion limitée - </a:t>
            </a:r>
            <a:r>
              <a:rPr lang="fr-FR" dirty="0" smtClean="0"/>
              <a:t>Conférence Agile Grenoble</a:t>
            </a:r>
            <a:endParaRPr lang="fr-FR" dirty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1</a:t>
            </a:fld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(</a:t>
            </a:r>
            <a:r>
              <a:rPr lang="fr-FR" b="1" dirty="0" smtClean="0"/>
              <a:t>SE</a:t>
            </a:r>
            <a:r>
              <a:rPr lang="fr-FR" dirty="0" smtClean="0"/>
              <a:t>) CONVAINCRE</a:t>
            </a:r>
            <a:endParaRPr lang="fr-FR" dirty="0"/>
          </a:p>
        </p:txBody>
      </p:sp>
      <p:sp>
        <p:nvSpPr>
          <p:cNvPr id="11" name="Espace réservé du texte 10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 smtClean="0"/>
              <a:t>SE remettre en question?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FR" dirty="0" smtClean="0"/>
              <a:t>11/2018</a:t>
            </a:r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l"/>
            <a:r>
              <a:rPr lang="fr-FR" dirty="0"/>
              <a:t>Diffusion limitée - </a:t>
            </a:r>
            <a:r>
              <a:rPr lang="fr-FR" dirty="0" smtClean="0"/>
              <a:t>Conférence Agile Grenoble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lnSpc>
                <a:spcPct val="114000"/>
              </a:lnSpc>
            </a:pPr>
            <a:fld id="{733122C9-A0B9-462F-8757-0847AD287B63}" type="slidenum">
              <a:rPr lang="fr-FR" smtClean="0"/>
              <a:pPr>
                <a:lnSpc>
                  <a:spcPct val="114000"/>
                </a:lnSpc>
              </a:pPr>
              <a:t>10</a:t>
            </a:fld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2829420" y="2708920"/>
            <a:ext cx="6480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 smtClean="0"/>
          </a:p>
          <a:p>
            <a:endParaRPr lang="fr-FR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055" y="2760783"/>
            <a:ext cx="2895600" cy="2171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Nuage 2"/>
          <p:cNvSpPr/>
          <p:nvPr/>
        </p:nvSpPr>
        <p:spPr>
          <a:xfrm>
            <a:off x="2032321" y="1530385"/>
            <a:ext cx="2534668" cy="1798459"/>
          </a:xfrm>
          <a:prstGeom prst="cloud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Quelle alternative??</a:t>
            </a:r>
            <a:endParaRPr lang="fr-FR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7" y="2276872"/>
            <a:ext cx="3857625" cy="277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7527" y="3169593"/>
            <a:ext cx="324511" cy="3185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54172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CONVAINCRE</a:t>
            </a:r>
            <a:endParaRPr lang="fr-FR" dirty="0"/>
          </a:p>
        </p:txBody>
      </p:sp>
      <p:sp>
        <p:nvSpPr>
          <p:cNvPr id="11" name="Espace réservé du texte 10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 smtClean="0"/>
              <a:t>Une méthode magique?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FR" dirty="0" smtClean="0"/>
              <a:t>11/2018</a:t>
            </a:r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l"/>
            <a:r>
              <a:rPr lang="fr-FR" dirty="0"/>
              <a:t>Diffusion limitée - </a:t>
            </a:r>
            <a:r>
              <a:rPr lang="fr-FR" dirty="0" smtClean="0"/>
              <a:t>Conférence Agile Grenoble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lnSpc>
                <a:spcPct val="114000"/>
              </a:lnSpc>
            </a:pPr>
            <a:fld id="{733122C9-A0B9-462F-8757-0847AD287B63}" type="slidenum">
              <a:rPr lang="fr-FR" smtClean="0"/>
              <a:pPr>
                <a:lnSpc>
                  <a:spcPct val="114000"/>
                </a:lnSpc>
              </a:pPr>
              <a:t>11</a:t>
            </a:fld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2829420" y="2708920"/>
            <a:ext cx="6480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 smtClean="0"/>
          </a:p>
          <a:p>
            <a:endParaRPr lang="fr-FR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1063" y="2564904"/>
            <a:ext cx="3544846" cy="20058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/>
          <p:cNvSpPr/>
          <p:nvPr/>
        </p:nvSpPr>
        <p:spPr>
          <a:xfrm>
            <a:off x="2781063" y="2113705"/>
            <a:ext cx="3544846" cy="3600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Manuel de l’</a:t>
            </a:r>
            <a:r>
              <a:rPr lang="fr-FR" dirty="0" err="1" smtClean="0"/>
              <a:t>Agiliste</a:t>
            </a:r>
            <a:r>
              <a:rPr lang="fr-FR" dirty="0"/>
              <a:t>!</a:t>
            </a:r>
          </a:p>
        </p:txBody>
      </p:sp>
      <p:sp>
        <p:nvSpPr>
          <p:cNvPr id="9" name="Organigramme : Stockage à accès séquentiel 8"/>
          <p:cNvSpPr/>
          <p:nvPr/>
        </p:nvSpPr>
        <p:spPr>
          <a:xfrm rot="20901658">
            <a:off x="550835" y="2100175"/>
            <a:ext cx="1944216" cy="1224136"/>
          </a:xfrm>
          <a:prstGeom prst="flowChartMagneticTap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L’essentiel</a:t>
            </a:r>
            <a:endParaRPr lang="fr-FR" dirty="0"/>
          </a:p>
        </p:txBody>
      </p:sp>
      <p:sp>
        <p:nvSpPr>
          <p:cNvPr id="10" name="Rectangle à coins arrondis 9"/>
          <p:cNvSpPr/>
          <p:nvPr/>
        </p:nvSpPr>
        <p:spPr>
          <a:xfrm rot="678694">
            <a:off x="5822955" y="1064957"/>
            <a:ext cx="1656184" cy="936104"/>
          </a:xfrm>
          <a:prstGeom prst="wedgeRoundRectCallou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Simplicité</a:t>
            </a:r>
            <a:endParaRPr lang="fr-FR" dirty="0"/>
          </a:p>
        </p:txBody>
      </p:sp>
      <p:sp>
        <p:nvSpPr>
          <p:cNvPr id="12" name="Rectangle à coins arrondis 11"/>
          <p:cNvSpPr/>
          <p:nvPr/>
        </p:nvSpPr>
        <p:spPr>
          <a:xfrm rot="1446716">
            <a:off x="6624227" y="2451850"/>
            <a:ext cx="1656184" cy="936104"/>
          </a:xfrm>
          <a:prstGeom prst="wedgeRoundRectCallou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B</a:t>
            </a:r>
            <a:r>
              <a:rPr lang="fr-FR" dirty="0" smtClean="0"/>
              <a:t>esoin</a:t>
            </a:r>
            <a:endParaRPr lang="fr-FR" dirty="0"/>
          </a:p>
        </p:txBody>
      </p:sp>
      <p:sp>
        <p:nvSpPr>
          <p:cNvPr id="13" name="Rectangle à coins arrondis 12"/>
          <p:cNvSpPr/>
          <p:nvPr/>
        </p:nvSpPr>
        <p:spPr>
          <a:xfrm>
            <a:off x="3923928" y="1141597"/>
            <a:ext cx="1404156" cy="720080"/>
          </a:xfrm>
          <a:prstGeom prst="wedgeRoundRectCallou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Bon sens</a:t>
            </a:r>
            <a:endParaRPr lang="fr-FR" dirty="0"/>
          </a:p>
        </p:txBody>
      </p:sp>
      <p:sp>
        <p:nvSpPr>
          <p:cNvPr id="14" name="Rectangle avec flèche vers le haut 13"/>
          <p:cNvSpPr/>
          <p:nvPr/>
        </p:nvSpPr>
        <p:spPr>
          <a:xfrm>
            <a:off x="3317492" y="4570799"/>
            <a:ext cx="1857820" cy="1359330"/>
          </a:xfrm>
          <a:prstGeom prst="upArrowCallou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Efficience / Compréhension</a:t>
            </a:r>
            <a:endParaRPr lang="fr-FR" dirty="0"/>
          </a:p>
        </p:txBody>
      </p:sp>
      <p:sp>
        <p:nvSpPr>
          <p:cNvPr id="15" name="Pensées 14"/>
          <p:cNvSpPr/>
          <p:nvPr/>
        </p:nvSpPr>
        <p:spPr>
          <a:xfrm>
            <a:off x="6505269" y="3685409"/>
            <a:ext cx="2099179" cy="1452632"/>
          </a:xfrm>
          <a:prstGeom prst="cloudCallou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Fluidité</a:t>
            </a:r>
            <a:endParaRPr lang="fr-FR" dirty="0"/>
          </a:p>
        </p:txBody>
      </p:sp>
      <p:sp>
        <p:nvSpPr>
          <p:cNvPr id="17" name="Organigramme : Disque magnétique 16"/>
          <p:cNvSpPr/>
          <p:nvPr/>
        </p:nvSpPr>
        <p:spPr>
          <a:xfrm>
            <a:off x="1434057" y="3706704"/>
            <a:ext cx="1164488" cy="1728192"/>
          </a:xfrm>
          <a:prstGeom prst="flowChartMagneticDisk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Visibilité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92055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2" grpId="0" animBg="1"/>
      <p:bldP spid="13" grpId="0" animBg="1"/>
      <p:bldP spid="14" grpId="0" animBg="1"/>
      <p:bldP spid="15" grpId="0" animBg="1"/>
      <p:bldP spid="1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CONVAINCRE</a:t>
            </a:r>
            <a:endParaRPr lang="fr-FR" dirty="0"/>
          </a:p>
        </p:txBody>
      </p:sp>
      <p:sp>
        <p:nvSpPr>
          <p:cNvPr id="11" name="Espace réservé du texte 10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 smtClean="0"/>
              <a:t>SE FAIRE ACCOMPAGNER?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FR" dirty="0" smtClean="0"/>
              <a:t>11/2018</a:t>
            </a:r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l"/>
            <a:r>
              <a:rPr lang="fr-FR" dirty="0"/>
              <a:t>Diffusion limitée - </a:t>
            </a:r>
            <a:r>
              <a:rPr lang="fr-FR" dirty="0" smtClean="0"/>
              <a:t>Conférence Agile Grenoble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lnSpc>
                <a:spcPct val="114000"/>
              </a:lnSpc>
            </a:pPr>
            <a:fld id="{733122C9-A0B9-462F-8757-0847AD287B63}" type="slidenum">
              <a:rPr lang="fr-FR" smtClean="0"/>
              <a:pPr>
                <a:lnSpc>
                  <a:spcPct val="114000"/>
                </a:lnSpc>
              </a:pPr>
              <a:t>12</a:t>
            </a:fld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2829420" y="2708920"/>
            <a:ext cx="6480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 smtClean="0"/>
          </a:p>
          <a:p>
            <a:endParaRPr lang="fr-FR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7463" y="1909763"/>
            <a:ext cx="4029075" cy="303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à coins arrondis 2"/>
          <p:cNvSpPr/>
          <p:nvPr/>
        </p:nvSpPr>
        <p:spPr>
          <a:xfrm>
            <a:off x="2557463" y="5085184"/>
            <a:ext cx="4029075" cy="792088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Rencontre avec un Coach Agile</a:t>
            </a:r>
            <a:endParaRPr lang="fr-FR" dirty="0"/>
          </a:p>
        </p:txBody>
      </p:sp>
      <p:sp>
        <p:nvSpPr>
          <p:cNvPr id="16" name="ZoneTexte 15"/>
          <p:cNvSpPr txBox="1"/>
          <p:nvPr/>
        </p:nvSpPr>
        <p:spPr>
          <a:xfrm>
            <a:off x="1187624" y="1110260"/>
            <a:ext cx="69127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 smtClean="0"/>
              <a:t>Un accompagnement </a:t>
            </a:r>
          </a:p>
          <a:p>
            <a:pPr algn="ctr"/>
            <a:r>
              <a:rPr lang="fr-FR" sz="2400" b="1" dirty="0" smtClean="0"/>
              <a:t>indispensable à la transformation</a:t>
            </a:r>
            <a:endParaRPr lang="fr-FR" sz="2400" b="1" dirty="0"/>
          </a:p>
        </p:txBody>
      </p:sp>
      <p:sp>
        <p:nvSpPr>
          <p:cNvPr id="18" name="Rectangle 17"/>
          <p:cNvSpPr/>
          <p:nvPr/>
        </p:nvSpPr>
        <p:spPr>
          <a:xfrm rot="19870118">
            <a:off x="6580845" y="2427667"/>
            <a:ext cx="2470549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fr-FR" sz="2400" b="1" cap="none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Attention </a:t>
            </a:r>
          </a:p>
          <a:p>
            <a:pPr algn="ctr"/>
            <a:r>
              <a:rPr lang="fr-FR" sz="2400" b="1" cap="none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aux certitudes!</a:t>
            </a:r>
            <a:endParaRPr lang="fr-FR" sz="2400" b="1" cap="none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pic>
        <p:nvPicPr>
          <p:cNvPr id="12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8113" y="1006159"/>
            <a:ext cx="876012" cy="9036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44538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6" grpId="0"/>
      <p:bldP spid="1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CONVAINCRE</a:t>
            </a:r>
            <a:endParaRPr lang="fr-FR" dirty="0"/>
          </a:p>
        </p:txBody>
      </p:sp>
      <p:sp>
        <p:nvSpPr>
          <p:cNvPr id="11" name="Espace réservé du texte 10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 smtClean="0"/>
              <a:t>ALLEZ, on SE LANCE?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FR" dirty="0" smtClean="0"/>
              <a:t>11/2018</a:t>
            </a:r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l"/>
            <a:r>
              <a:rPr lang="fr-FR" dirty="0"/>
              <a:t>Diffusion limitée - </a:t>
            </a:r>
            <a:r>
              <a:rPr lang="fr-FR" dirty="0" smtClean="0"/>
              <a:t>Conférence Agile Grenoble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lnSpc>
                <a:spcPct val="114000"/>
              </a:lnSpc>
            </a:pPr>
            <a:fld id="{733122C9-A0B9-462F-8757-0847AD287B63}" type="slidenum">
              <a:rPr lang="fr-FR" smtClean="0"/>
              <a:pPr>
                <a:lnSpc>
                  <a:spcPct val="114000"/>
                </a:lnSpc>
              </a:pPr>
              <a:t>13</a:t>
            </a:fld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2829420" y="2708920"/>
            <a:ext cx="6480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 smtClean="0"/>
          </a:p>
          <a:p>
            <a:endParaRPr lang="fr-FR" dirty="0"/>
          </a:p>
        </p:txBody>
      </p:sp>
      <p:sp>
        <p:nvSpPr>
          <p:cNvPr id="3" name="Rectangle à coins arrondis 2"/>
          <p:cNvSpPr/>
          <p:nvPr/>
        </p:nvSpPr>
        <p:spPr>
          <a:xfrm>
            <a:off x="366955" y="4322126"/>
            <a:ext cx="4029075" cy="792088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Quoi? Pour qui? Pourquoi? Pour quand? …</a:t>
            </a:r>
            <a:endParaRPr lang="fr-FR" dirty="0"/>
          </a:p>
        </p:txBody>
      </p:sp>
      <p:sp>
        <p:nvSpPr>
          <p:cNvPr id="16" name="ZoneTexte 15"/>
          <p:cNvSpPr txBox="1"/>
          <p:nvPr/>
        </p:nvSpPr>
        <p:spPr>
          <a:xfrm>
            <a:off x="366954" y="1340153"/>
            <a:ext cx="39909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« Le moment décisif, </a:t>
            </a:r>
          </a:p>
          <a:p>
            <a:pPr algn="ctr"/>
            <a:r>
              <a:rPr lang="fr-FR" dirty="0" smtClean="0"/>
              <a:t>l’atelier </a:t>
            </a:r>
            <a:r>
              <a:rPr lang="fr-FR" dirty="0"/>
              <a:t>v</a:t>
            </a:r>
            <a:r>
              <a:rPr lang="fr-FR" dirty="0" smtClean="0"/>
              <a:t>ision du produit »</a:t>
            </a:r>
            <a:endParaRPr lang="fr-FR" dirty="0"/>
          </a:p>
        </p:txBody>
      </p:sp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55624">
            <a:off x="4911547" y="2161797"/>
            <a:ext cx="2789622" cy="20545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87843">
            <a:off x="5503950" y="3874249"/>
            <a:ext cx="2231505" cy="16878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10760">
            <a:off x="4542478" y="191101"/>
            <a:ext cx="2407810" cy="1756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055" y="1986484"/>
            <a:ext cx="3990975" cy="2219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Rectangle à coins arrondis 16"/>
          <p:cNvSpPr/>
          <p:nvPr/>
        </p:nvSpPr>
        <p:spPr>
          <a:xfrm>
            <a:off x="386004" y="5232724"/>
            <a:ext cx="4029075" cy="792088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La définition des rôles</a:t>
            </a:r>
            <a:endParaRPr lang="fr-FR" dirty="0"/>
          </a:p>
        </p:txBody>
      </p:sp>
      <p:cxnSp>
        <p:nvCxnSpPr>
          <p:cNvPr id="9" name="Connecteur droit avec flèche 8"/>
          <p:cNvCxnSpPr/>
          <p:nvPr/>
        </p:nvCxnSpPr>
        <p:spPr>
          <a:xfrm flipH="1">
            <a:off x="5395808" y="1772816"/>
            <a:ext cx="2632576" cy="1416270"/>
          </a:xfrm>
          <a:prstGeom prst="straightConnector1">
            <a:avLst/>
          </a:prstGeom>
          <a:ln w="539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7897" y="1294827"/>
            <a:ext cx="966103" cy="5902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ZoneTexte 11"/>
          <p:cNvSpPr txBox="1"/>
          <p:nvPr/>
        </p:nvSpPr>
        <p:spPr>
          <a:xfrm>
            <a:off x="7380312" y="648496"/>
            <a:ext cx="17636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 smtClean="0"/>
              <a:t>Ne pas oublier les croissants!</a:t>
            </a:r>
            <a:endParaRPr lang="fr-FR" i="1" dirty="0"/>
          </a:p>
        </p:txBody>
      </p:sp>
    </p:spTree>
    <p:extLst>
      <p:ext uri="{BB962C8B-B14F-4D97-AF65-F5344CB8AC3E}">
        <p14:creationId xmlns:p14="http://schemas.microsoft.com/office/powerpoint/2010/main" val="3445126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9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2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5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5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6" grpId="0"/>
      <p:bldP spid="17" grpId="0" animBg="1"/>
      <p:bldP spid="1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texte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 smtClean="0"/>
              <a:t>04.</a:t>
            </a:r>
            <a:endParaRPr lang="fr-FR" dirty="0"/>
          </a:p>
          <a:p>
            <a:pPr lvl="1"/>
            <a:r>
              <a:rPr lang="fr-FR" dirty="0" smtClean="0"/>
              <a:t>APPRENDRE A Désapprendre</a:t>
            </a:r>
            <a:endParaRPr lang="fr-FR" dirty="0"/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/>
              <a:t>FAIRE AUTREMENT?</a:t>
            </a:r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fr-FR" dirty="0" smtClean="0"/>
              <a:t>11/2018</a:t>
            </a: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pPr algn="l"/>
            <a:r>
              <a:rPr lang="fr-FR" dirty="0"/>
              <a:t>Diffusion limitée - </a:t>
            </a:r>
            <a:r>
              <a:rPr lang="fr-FR" dirty="0" smtClean="0"/>
              <a:t>Conférence Agile Grenoble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lnSpc>
                <a:spcPct val="114000"/>
              </a:lnSpc>
            </a:pPr>
            <a:fld id="{733122C9-A0B9-462F-8757-0847AD287B63}" type="slidenum">
              <a:rPr lang="fr-FR" smtClean="0"/>
              <a:pPr>
                <a:lnSpc>
                  <a:spcPct val="114000"/>
                </a:lnSpc>
              </a:pPr>
              <a:t>14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37415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APPRENDRE a désapprendre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43510" lvl="2" indent="-143510"/>
            <a:endParaRPr lang="fr-FR" b="1" i="1" dirty="0"/>
          </a:p>
          <a:p>
            <a:pPr marL="143510" lvl="2" indent="-143510"/>
            <a:endParaRPr lang="fr-FR" b="1" i="1" dirty="0"/>
          </a:p>
          <a:p>
            <a:pPr marL="143510" lvl="2" indent="-143510"/>
            <a:endParaRPr lang="fr-FR" b="1" i="1" dirty="0"/>
          </a:p>
          <a:p>
            <a:pPr marL="143510" lvl="2" indent="-143510"/>
            <a:endParaRPr lang="fr-FR" b="1" i="1" dirty="0"/>
          </a:p>
          <a:p>
            <a:pPr marL="143510" lvl="2" indent="-143510"/>
            <a:endParaRPr lang="fr-FR" b="1" i="1" dirty="0"/>
          </a:p>
          <a:p>
            <a:pPr marL="143510" lvl="2" indent="-143510"/>
            <a:endParaRPr lang="fr-FR" b="1" i="1" dirty="0"/>
          </a:p>
          <a:p>
            <a:pPr marL="143510" lvl="2" indent="-143510"/>
            <a:endParaRPr lang="fr-FR" b="1" i="1" dirty="0"/>
          </a:p>
          <a:p>
            <a:pPr marL="143510" lvl="2" indent="-143510"/>
            <a:endParaRPr lang="fr-FR" b="1" i="1" dirty="0"/>
          </a:p>
          <a:p>
            <a:pPr marL="143510" lvl="2" indent="-143510"/>
            <a:endParaRPr lang="fr-FR" b="1" i="1" dirty="0"/>
          </a:p>
          <a:p>
            <a:pPr marL="143510" lvl="2" indent="-143510"/>
            <a:endParaRPr lang="fr-FR" sz="1400" dirty="0"/>
          </a:p>
          <a:p>
            <a:pPr marL="215900" lvl="4"/>
            <a:endParaRPr lang="fr-FR" dirty="0"/>
          </a:p>
          <a:p>
            <a:pPr marL="215900" lvl="4"/>
            <a:endParaRPr lang="fr-FR" dirty="0"/>
          </a:p>
          <a:p>
            <a:pPr marL="0" lvl="2" indent="0">
              <a:buNone/>
            </a:pPr>
            <a:endParaRPr lang="fr-FR" dirty="0"/>
          </a:p>
          <a:p>
            <a:pPr marL="143510" lvl="2" indent="-143510"/>
            <a:endParaRPr lang="fr-FR" dirty="0"/>
          </a:p>
        </p:txBody>
      </p:sp>
      <p:sp>
        <p:nvSpPr>
          <p:cNvPr id="11" name="Espace réservé du texte 10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 smtClean="0"/>
              <a:t>FAIRE AUTREMENT?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FR" dirty="0" smtClean="0"/>
              <a:t>11/2018</a:t>
            </a:r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l"/>
            <a:r>
              <a:rPr lang="fr-FR" dirty="0"/>
              <a:t>Diffusion limitée - </a:t>
            </a:r>
            <a:r>
              <a:rPr lang="fr-FR" dirty="0" smtClean="0"/>
              <a:t>Conférence Agile Grenoble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lnSpc>
                <a:spcPct val="114000"/>
              </a:lnSpc>
            </a:pPr>
            <a:fld id="{733122C9-A0B9-462F-8757-0847AD287B63}" type="slidenum">
              <a:rPr lang="fr-FR" smtClean="0"/>
              <a:pPr>
                <a:lnSpc>
                  <a:spcPct val="114000"/>
                </a:lnSpc>
              </a:pPr>
              <a:t>15</a:t>
            </a:fld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1043608" y="1700808"/>
            <a:ext cx="6480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 smtClean="0"/>
          </a:p>
          <a:p>
            <a:endParaRPr lang="fr-FR" dirty="0"/>
          </a:p>
        </p:txBody>
      </p:sp>
      <p:pic>
        <p:nvPicPr>
          <p:cNvPr id="10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66776">
            <a:off x="6912822" y="1093475"/>
            <a:ext cx="1940834" cy="23254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2142666"/>
            <a:ext cx="3916089" cy="21739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797478"/>
            <a:ext cx="2035910" cy="30405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Organigramme : Connecteur 11"/>
          <p:cNvSpPr/>
          <p:nvPr/>
        </p:nvSpPr>
        <p:spPr>
          <a:xfrm>
            <a:off x="1187624" y="5013176"/>
            <a:ext cx="504056" cy="504056"/>
          </a:xfrm>
          <a:prstGeom prst="flowChartConnector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/>
          <p:cNvSpPr txBox="1"/>
          <p:nvPr/>
        </p:nvSpPr>
        <p:spPr>
          <a:xfrm>
            <a:off x="3491880" y="1137731"/>
            <a:ext cx="38164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« L’exercice des </a:t>
            </a:r>
            <a:r>
              <a:rPr lang="fr-FR" dirty="0" err="1" smtClean="0"/>
              <a:t>personaes</a:t>
            </a:r>
            <a:r>
              <a:rPr lang="fr-FR" dirty="0" smtClean="0"/>
              <a:t>, </a:t>
            </a:r>
          </a:p>
          <a:p>
            <a:r>
              <a:rPr lang="fr-FR" dirty="0" smtClean="0"/>
              <a:t>pas convaincu au début mais…»</a:t>
            </a:r>
            <a:endParaRPr lang="fr-FR" dirty="0"/>
          </a:p>
        </p:txBody>
      </p:sp>
      <p:sp>
        <p:nvSpPr>
          <p:cNvPr id="16" name="ZoneTexte 15"/>
          <p:cNvSpPr txBox="1"/>
          <p:nvPr/>
        </p:nvSpPr>
        <p:spPr>
          <a:xfrm>
            <a:off x="2195736" y="4514870"/>
            <a:ext cx="38164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« Pas si facile d’exprimer un besoin (</a:t>
            </a:r>
            <a:r>
              <a:rPr lang="fr-FR" i="1" dirty="0" smtClean="0"/>
              <a:t>En tant que … afin de …) </a:t>
            </a:r>
            <a:r>
              <a:rPr lang="fr-FR" dirty="0" smtClean="0"/>
              <a:t>»</a:t>
            </a:r>
            <a:endParaRPr lang="fr-FR" dirty="0"/>
          </a:p>
        </p:txBody>
      </p:sp>
      <p:cxnSp>
        <p:nvCxnSpPr>
          <p:cNvPr id="17" name="Connecteur droit avec flèche 16"/>
          <p:cNvCxnSpPr/>
          <p:nvPr/>
        </p:nvCxnSpPr>
        <p:spPr>
          <a:xfrm>
            <a:off x="3059832" y="1797478"/>
            <a:ext cx="684076" cy="549661"/>
          </a:xfrm>
          <a:prstGeom prst="straightConnector1">
            <a:avLst/>
          </a:prstGeom>
          <a:ln w="539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ZoneTexte 19"/>
          <p:cNvSpPr txBox="1"/>
          <p:nvPr/>
        </p:nvSpPr>
        <p:spPr>
          <a:xfrm>
            <a:off x="2033718" y="1403391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Super PO</a:t>
            </a:r>
            <a:endParaRPr lang="fr-FR" dirty="0"/>
          </a:p>
        </p:txBody>
      </p:sp>
      <p:cxnSp>
        <p:nvCxnSpPr>
          <p:cNvPr id="21" name="Connecteur droit avec flèche 20"/>
          <p:cNvCxnSpPr/>
          <p:nvPr/>
        </p:nvCxnSpPr>
        <p:spPr>
          <a:xfrm flipH="1" flipV="1">
            <a:off x="5940152" y="3068961"/>
            <a:ext cx="1224136" cy="1247683"/>
          </a:xfrm>
          <a:prstGeom prst="straightConnector1">
            <a:avLst/>
          </a:prstGeom>
          <a:ln w="539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3"/>
          <p:cNvSpPr txBox="1"/>
          <p:nvPr/>
        </p:nvSpPr>
        <p:spPr>
          <a:xfrm>
            <a:off x="6552220" y="4336105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Super Coach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99458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1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8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1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6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5" grpId="0"/>
      <p:bldP spid="16" grpId="0"/>
      <p:bldP spid="20" grpId="0"/>
      <p:bldP spid="2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APPRENDRE a désapprendre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43510" lvl="2" indent="-143510"/>
            <a:endParaRPr lang="fr-FR" b="1" i="1" dirty="0"/>
          </a:p>
          <a:p>
            <a:pPr marL="143510" lvl="2" indent="-143510"/>
            <a:endParaRPr lang="fr-FR" b="1" i="1" dirty="0"/>
          </a:p>
          <a:p>
            <a:pPr marL="143510" lvl="2" indent="-143510"/>
            <a:endParaRPr lang="fr-FR" b="1" i="1" dirty="0"/>
          </a:p>
          <a:p>
            <a:pPr marL="143510" lvl="2" indent="-143510"/>
            <a:endParaRPr lang="fr-FR" b="1" i="1" dirty="0"/>
          </a:p>
          <a:p>
            <a:pPr marL="143510" lvl="2" indent="-143510"/>
            <a:endParaRPr lang="fr-FR" b="1" i="1" dirty="0"/>
          </a:p>
          <a:p>
            <a:pPr marL="143510" lvl="2" indent="-143510"/>
            <a:endParaRPr lang="fr-FR" b="1" i="1" dirty="0"/>
          </a:p>
          <a:p>
            <a:pPr marL="143510" lvl="2" indent="-143510"/>
            <a:endParaRPr lang="fr-FR" b="1" i="1" dirty="0"/>
          </a:p>
          <a:p>
            <a:pPr marL="143510" lvl="2" indent="-143510"/>
            <a:endParaRPr lang="fr-FR" b="1" i="1" dirty="0"/>
          </a:p>
          <a:p>
            <a:pPr marL="143510" lvl="2" indent="-143510"/>
            <a:endParaRPr lang="fr-FR" b="1" i="1" dirty="0"/>
          </a:p>
          <a:p>
            <a:pPr marL="143510" lvl="2" indent="-143510"/>
            <a:endParaRPr lang="fr-FR" sz="1400" dirty="0"/>
          </a:p>
          <a:p>
            <a:pPr marL="215900" lvl="4"/>
            <a:endParaRPr lang="fr-FR" dirty="0"/>
          </a:p>
          <a:p>
            <a:pPr marL="215900" lvl="4"/>
            <a:endParaRPr lang="fr-FR" dirty="0"/>
          </a:p>
          <a:p>
            <a:pPr marL="0" lvl="2" indent="0">
              <a:buNone/>
            </a:pPr>
            <a:endParaRPr lang="fr-FR" dirty="0"/>
          </a:p>
          <a:p>
            <a:pPr marL="143510" lvl="2" indent="-143510"/>
            <a:endParaRPr lang="fr-FR" dirty="0"/>
          </a:p>
        </p:txBody>
      </p:sp>
      <p:sp>
        <p:nvSpPr>
          <p:cNvPr id="11" name="Espace réservé du texte 10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 smtClean="0"/>
              <a:t>FAIRE AUTREMENT?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FR" dirty="0" smtClean="0"/>
              <a:t>11/2018</a:t>
            </a:r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l"/>
            <a:r>
              <a:rPr lang="fr-FR" dirty="0"/>
              <a:t>Diffusion limitée - </a:t>
            </a:r>
            <a:r>
              <a:rPr lang="fr-FR" dirty="0" smtClean="0"/>
              <a:t>Conférence Agile Grenoble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lnSpc>
                <a:spcPct val="114000"/>
              </a:lnSpc>
            </a:pPr>
            <a:fld id="{733122C9-A0B9-462F-8757-0847AD287B63}" type="slidenum">
              <a:rPr lang="fr-FR" smtClean="0"/>
              <a:pPr>
                <a:lnSpc>
                  <a:spcPct val="114000"/>
                </a:lnSpc>
              </a:pPr>
              <a:t>16</a:t>
            </a:fld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1043608" y="1700808"/>
            <a:ext cx="6480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 smtClean="0"/>
          </a:p>
          <a:p>
            <a:endParaRPr lang="fr-FR" dirty="0"/>
          </a:p>
        </p:txBody>
      </p:sp>
      <p:sp>
        <p:nvSpPr>
          <p:cNvPr id="15" name="ZoneTexte 14"/>
          <p:cNvSpPr txBox="1"/>
          <p:nvPr/>
        </p:nvSpPr>
        <p:spPr>
          <a:xfrm>
            <a:off x="935596" y="1588150"/>
            <a:ext cx="3816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« Accepter l’échec …»</a:t>
            </a:r>
            <a:endParaRPr lang="fr-FR" dirty="0"/>
          </a:p>
        </p:txBody>
      </p:sp>
      <p:sp>
        <p:nvSpPr>
          <p:cNvPr id="16" name="ZoneTexte 15"/>
          <p:cNvSpPr txBox="1"/>
          <p:nvPr/>
        </p:nvSpPr>
        <p:spPr>
          <a:xfrm>
            <a:off x="5895510" y="2620202"/>
            <a:ext cx="2556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« </a:t>
            </a:r>
            <a:r>
              <a:rPr lang="fr-FR" dirty="0"/>
              <a:t> </a:t>
            </a:r>
            <a:r>
              <a:rPr lang="fr-FR" dirty="0" smtClean="0"/>
              <a:t>… et </a:t>
            </a:r>
            <a:r>
              <a:rPr lang="fr-FR" dirty="0"/>
              <a:t>le valoriser</a:t>
            </a:r>
            <a:r>
              <a:rPr lang="fr-FR" dirty="0" smtClean="0"/>
              <a:t>»</a:t>
            </a:r>
            <a:endParaRPr lang="fr-FR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472" y="2020613"/>
            <a:ext cx="4857750" cy="276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7" name="Connecteur droit avec flèche 16"/>
          <p:cNvCxnSpPr/>
          <p:nvPr/>
        </p:nvCxnSpPr>
        <p:spPr>
          <a:xfrm flipH="1">
            <a:off x="2411760" y="1772816"/>
            <a:ext cx="2632576" cy="1416270"/>
          </a:xfrm>
          <a:prstGeom prst="straightConnector1">
            <a:avLst/>
          </a:prstGeom>
          <a:ln w="539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ZoneTexte 17"/>
          <p:cNvSpPr txBox="1"/>
          <p:nvPr/>
        </p:nvSpPr>
        <p:spPr>
          <a:xfrm>
            <a:off x="5013666" y="1421861"/>
            <a:ext cx="1763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 smtClean="0"/>
              <a:t>Notre Sprint 1</a:t>
            </a:r>
            <a:endParaRPr lang="fr-FR" i="1" dirty="0"/>
          </a:p>
        </p:txBody>
      </p:sp>
      <p:sp>
        <p:nvSpPr>
          <p:cNvPr id="8" name="Ellipse 7"/>
          <p:cNvSpPr/>
          <p:nvPr/>
        </p:nvSpPr>
        <p:spPr>
          <a:xfrm>
            <a:off x="3364667" y="2780928"/>
            <a:ext cx="2024354" cy="2001935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9" name="Connecteur droit avec flèche 18"/>
          <p:cNvCxnSpPr/>
          <p:nvPr/>
        </p:nvCxnSpPr>
        <p:spPr>
          <a:xfrm flipH="1">
            <a:off x="5261401" y="3392746"/>
            <a:ext cx="1038791" cy="0"/>
          </a:xfrm>
          <a:prstGeom prst="straightConnector1">
            <a:avLst/>
          </a:prstGeom>
          <a:ln w="539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ZoneTexte 20"/>
          <p:cNvSpPr txBox="1"/>
          <p:nvPr/>
        </p:nvSpPr>
        <p:spPr>
          <a:xfrm>
            <a:off x="5775847" y="2989534"/>
            <a:ext cx="3183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 smtClean="0"/>
              <a:t>L’arrière est plutôt réussi! ;-)</a:t>
            </a:r>
            <a:endParaRPr lang="fr-FR" i="1" dirty="0"/>
          </a:p>
        </p:txBody>
      </p:sp>
    </p:spTree>
    <p:extLst>
      <p:ext uri="{BB962C8B-B14F-4D97-AF65-F5344CB8AC3E}">
        <p14:creationId xmlns:p14="http://schemas.microsoft.com/office/powerpoint/2010/main" val="93678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8" grpId="0"/>
      <p:bldP spid="8" grpId="0" animBg="1"/>
      <p:bldP spid="2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APPRENDRE a désapprendre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43510" lvl="2" indent="-143510"/>
            <a:endParaRPr lang="fr-FR" b="1" i="1" dirty="0"/>
          </a:p>
          <a:p>
            <a:pPr marL="143510" lvl="2" indent="-143510"/>
            <a:endParaRPr lang="fr-FR" b="1" i="1" dirty="0"/>
          </a:p>
          <a:p>
            <a:pPr marL="143510" lvl="2" indent="-143510"/>
            <a:endParaRPr lang="fr-FR" b="1" i="1" dirty="0"/>
          </a:p>
          <a:p>
            <a:pPr marL="143510" lvl="2" indent="-143510"/>
            <a:endParaRPr lang="fr-FR" b="1" i="1" dirty="0"/>
          </a:p>
          <a:p>
            <a:pPr marL="143510" lvl="2" indent="-143510"/>
            <a:endParaRPr lang="fr-FR" b="1" i="1" dirty="0"/>
          </a:p>
          <a:p>
            <a:pPr marL="143510" lvl="2" indent="-143510"/>
            <a:endParaRPr lang="fr-FR" b="1" i="1" dirty="0"/>
          </a:p>
          <a:p>
            <a:pPr marL="143510" lvl="2" indent="-143510"/>
            <a:endParaRPr lang="fr-FR" b="1" i="1" dirty="0"/>
          </a:p>
          <a:p>
            <a:pPr marL="143510" lvl="2" indent="-143510"/>
            <a:endParaRPr lang="fr-FR" b="1" i="1" dirty="0"/>
          </a:p>
          <a:p>
            <a:pPr marL="143510" lvl="2" indent="-143510"/>
            <a:endParaRPr lang="fr-FR" b="1" i="1" dirty="0"/>
          </a:p>
          <a:p>
            <a:pPr marL="143510" lvl="2" indent="-143510"/>
            <a:endParaRPr lang="fr-FR" sz="1400" dirty="0"/>
          </a:p>
          <a:p>
            <a:pPr marL="215900" lvl="4"/>
            <a:endParaRPr lang="fr-FR" dirty="0"/>
          </a:p>
          <a:p>
            <a:pPr marL="215900" lvl="4"/>
            <a:endParaRPr lang="fr-FR" dirty="0"/>
          </a:p>
          <a:p>
            <a:pPr marL="0" lvl="2" indent="0">
              <a:buNone/>
            </a:pPr>
            <a:endParaRPr lang="fr-FR" dirty="0"/>
          </a:p>
          <a:p>
            <a:pPr marL="143510" lvl="2" indent="-143510"/>
            <a:endParaRPr lang="fr-FR" dirty="0"/>
          </a:p>
        </p:txBody>
      </p:sp>
      <p:sp>
        <p:nvSpPr>
          <p:cNvPr id="11" name="Espace réservé du texte 10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 smtClean="0"/>
              <a:t>FAIRE AUTREMENT?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FR" dirty="0" smtClean="0"/>
              <a:t>11/2018</a:t>
            </a:r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l"/>
            <a:r>
              <a:rPr lang="fr-FR" dirty="0"/>
              <a:t>Diffusion limitée - </a:t>
            </a:r>
            <a:r>
              <a:rPr lang="fr-FR" dirty="0" smtClean="0"/>
              <a:t>Conférence Agile Grenoble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lnSpc>
                <a:spcPct val="114000"/>
              </a:lnSpc>
            </a:pPr>
            <a:fld id="{733122C9-A0B9-462F-8757-0847AD287B63}" type="slidenum">
              <a:rPr lang="fr-FR" smtClean="0"/>
              <a:pPr>
                <a:lnSpc>
                  <a:spcPct val="114000"/>
                </a:lnSpc>
              </a:pPr>
              <a:t>17</a:t>
            </a:fld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1043608" y="1700808"/>
            <a:ext cx="6480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 smtClean="0"/>
          </a:p>
          <a:p>
            <a:endParaRPr lang="fr-FR" dirty="0"/>
          </a:p>
        </p:txBody>
      </p:sp>
      <p:sp>
        <p:nvSpPr>
          <p:cNvPr id="15" name="ZoneTexte 14"/>
          <p:cNvSpPr txBox="1"/>
          <p:nvPr/>
        </p:nvSpPr>
        <p:spPr>
          <a:xfrm>
            <a:off x="2771799" y="1593154"/>
            <a:ext cx="3857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« L’importance du rythme…»</a:t>
            </a:r>
            <a:endParaRPr lang="fr-FR" dirty="0"/>
          </a:p>
        </p:txBody>
      </p:sp>
      <p:sp>
        <p:nvSpPr>
          <p:cNvPr id="16" name="ZoneTexte 15"/>
          <p:cNvSpPr txBox="1"/>
          <p:nvPr/>
        </p:nvSpPr>
        <p:spPr>
          <a:xfrm>
            <a:off x="2816247" y="4381149"/>
            <a:ext cx="3816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« On s’améliore par la répétition »</a:t>
            </a:r>
            <a:endParaRPr lang="fr-FR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2023973"/>
            <a:ext cx="3857625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ZoneTexte 16"/>
          <p:cNvSpPr txBox="1"/>
          <p:nvPr/>
        </p:nvSpPr>
        <p:spPr>
          <a:xfrm>
            <a:off x="5411066" y="2797641"/>
            <a:ext cx="3857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« Stabilité »</a:t>
            </a:r>
            <a:endParaRPr lang="fr-FR" dirty="0"/>
          </a:p>
        </p:txBody>
      </p:sp>
      <p:sp>
        <p:nvSpPr>
          <p:cNvPr id="18" name="ZoneTexte 17"/>
          <p:cNvSpPr txBox="1"/>
          <p:nvPr/>
        </p:nvSpPr>
        <p:spPr>
          <a:xfrm>
            <a:off x="179511" y="2705308"/>
            <a:ext cx="25922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« On évite les perturbations</a:t>
            </a:r>
          </a:p>
          <a:p>
            <a:pPr algn="ctr"/>
            <a:r>
              <a:rPr lang="fr-FR" dirty="0" smtClean="0"/>
              <a:t>Pour se concentrer sur l’essentiel » »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57756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1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APPRENDRE a désapprendre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43510" lvl="2" indent="-143510"/>
            <a:endParaRPr lang="fr-FR" b="1" i="1" dirty="0"/>
          </a:p>
          <a:p>
            <a:pPr marL="143510" lvl="2" indent="-143510"/>
            <a:endParaRPr lang="fr-FR" b="1" i="1" dirty="0"/>
          </a:p>
          <a:p>
            <a:pPr marL="143510" lvl="2" indent="-143510"/>
            <a:endParaRPr lang="fr-FR" b="1" i="1" dirty="0"/>
          </a:p>
          <a:p>
            <a:pPr marL="143510" lvl="2" indent="-143510"/>
            <a:endParaRPr lang="fr-FR" b="1" i="1" dirty="0"/>
          </a:p>
          <a:p>
            <a:pPr marL="143510" lvl="2" indent="-143510"/>
            <a:endParaRPr lang="fr-FR" b="1" i="1" dirty="0"/>
          </a:p>
          <a:p>
            <a:pPr marL="143510" lvl="2" indent="-143510"/>
            <a:endParaRPr lang="fr-FR" b="1" i="1" dirty="0"/>
          </a:p>
          <a:p>
            <a:pPr marL="143510" lvl="2" indent="-143510"/>
            <a:endParaRPr lang="fr-FR" b="1" i="1" dirty="0"/>
          </a:p>
          <a:p>
            <a:pPr marL="143510" lvl="2" indent="-143510"/>
            <a:endParaRPr lang="fr-FR" b="1" i="1" dirty="0"/>
          </a:p>
          <a:p>
            <a:pPr marL="143510" lvl="2" indent="-143510"/>
            <a:endParaRPr lang="fr-FR" b="1" i="1" dirty="0"/>
          </a:p>
          <a:p>
            <a:pPr marL="143510" lvl="2" indent="-143510"/>
            <a:endParaRPr lang="fr-FR" sz="1400" dirty="0"/>
          </a:p>
          <a:p>
            <a:pPr marL="215900" lvl="4"/>
            <a:endParaRPr lang="fr-FR" dirty="0"/>
          </a:p>
          <a:p>
            <a:pPr marL="215900" lvl="4"/>
            <a:endParaRPr lang="fr-FR" dirty="0"/>
          </a:p>
          <a:p>
            <a:pPr marL="0" lvl="2" indent="0">
              <a:buNone/>
            </a:pPr>
            <a:endParaRPr lang="fr-FR" dirty="0"/>
          </a:p>
          <a:p>
            <a:pPr marL="143510" lvl="2" indent="-143510"/>
            <a:endParaRPr lang="fr-FR" dirty="0"/>
          </a:p>
        </p:txBody>
      </p:sp>
      <p:sp>
        <p:nvSpPr>
          <p:cNvPr id="11" name="Espace réservé du texte 10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 smtClean="0"/>
              <a:t>FAIRE AUTREMENT?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FR" dirty="0" smtClean="0"/>
              <a:t>11/2018</a:t>
            </a:r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l"/>
            <a:r>
              <a:rPr lang="fr-FR" dirty="0"/>
              <a:t>Diffusion limitée - </a:t>
            </a:r>
            <a:r>
              <a:rPr lang="fr-FR" dirty="0" smtClean="0"/>
              <a:t>Conférence Agile Grenoble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lnSpc>
                <a:spcPct val="114000"/>
              </a:lnSpc>
            </a:pPr>
            <a:fld id="{733122C9-A0B9-462F-8757-0847AD287B63}" type="slidenum">
              <a:rPr lang="fr-FR" smtClean="0"/>
              <a:pPr>
                <a:lnSpc>
                  <a:spcPct val="114000"/>
                </a:lnSpc>
              </a:pPr>
              <a:t>18</a:t>
            </a:fld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1043608" y="1700808"/>
            <a:ext cx="6480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 smtClean="0"/>
          </a:p>
          <a:p>
            <a:endParaRPr lang="fr-FR" dirty="0"/>
          </a:p>
        </p:txBody>
      </p:sp>
      <p:sp>
        <p:nvSpPr>
          <p:cNvPr id="18" name="ZoneTexte 17"/>
          <p:cNvSpPr txBox="1"/>
          <p:nvPr/>
        </p:nvSpPr>
        <p:spPr>
          <a:xfrm>
            <a:off x="3426314" y="1805145"/>
            <a:ext cx="25922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« Le triangle de fer »</a:t>
            </a:r>
            <a:endParaRPr lang="fr-FR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8982" y="2408230"/>
            <a:ext cx="2266950" cy="308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Organigramme : Extraire 7"/>
          <p:cNvSpPr/>
          <p:nvPr/>
        </p:nvSpPr>
        <p:spPr>
          <a:xfrm rot="10800000">
            <a:off x="3506997" y="2174477"/>
            <a:ext cx="2430920" cy="3240360"/>
          </a:xfrm>
          <a:prstGeom prst="flowChartExtract">
            <a:avLst/>
          </a:prstGeom>
          <a:solidFill>
            <a:schemeClr val="accent1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ZoneTexte 18"/>
          <p:cNvSpPr txBox="1"/>
          <p:nvPr/>
        </p:nvSpPr>
        <p:spPr>
          <a:xfrm>
            <a:off x="1979711" y="1479596"/>
            <a:ext cx="1296144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Coûts</a:t>
            </a:r>
            <a:endParaRPr lang="fr-FR" dirty="0"/>
          </a:p>
        </p:txBody>
      </p:sp>
      <p:sp>
        <p:nvSpPr>
          <p:cNvPr id="20" name="ZoneTexte 19"/>
          <p:cNvSpPr txBox="1"/>
          <p:nvPr/>
        </p:nvSpPr>
        <p:spPr>
          <a:xfrm>
            <a:off x="5919578" y="1479596"/>
            <a:ext cx="2592287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Délais</a:t>
            </a:r>
            <a:endParaRPr lang="fr-FR" dirty="0"/>
          </a:p>
        </p:txBody>
      </p:sp>
      <p:sp>
        <p:nvSpPr>
          <p:cNvPr id="21" name="ZoneTexte 20"/>
          <p:cNvSpPr txBox="1"/>
          <p:nvPr/>
        </p:nvSpPr>
        <p:spPr>
          <a:xfrm>
            <a:off x="4002377" y="5494330"/>
            <a:ext cx="1440159" cy="369332"/>
          </a:xfrm>
          <a:prstGeom prst="rect">
            <a:avLst/>
          </a:prstGeom>
          <a:noFill/>
          <a:ln>
            <a:solidFill>
              <a:schemeClr val="accent1">
                <a:shade val="95000"/>
                <a:satMod val="10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Périmètre</a:t>
            </a:r>
            <a:endParaRPr lang="fr-FR" dirty="0"/>
          </a:p>
        </p:txBody>
      </p:sp>
      <p:cxnSp>
        <p:nvCxnSpPr>
          <p:cNvPr id="22" name="Connecteur droit avec flèche 21"/>
          <p:cNvCxnSpPr/>
          <p:nvPr/>
        </p:nvCxnSpPr>
        <p:spPr>
          <a:xfrm flipH="1">
            <a:off x="5044336" y="2325978"/>
            <a:ext cx="1316288" cy="556634"/>
          </a:xfrm>
          <a:prstGeom prst="straightConnector1">
            <a:avLst/>
          </a:prstGeom>
          <a:ln w="539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ZoneTexte 22"/>
          <p:cNvSpPr txBox="1"/>
          <p:nvPr/>
        </p:nvSpPr>
        <p:spPr>
          <a:xfrm>
            <a:off x="6041198" y="2008738"/>
            <a:ext cx="27873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Toujours le super PO</a:t>
            </a:r>
          </a:p>
          <a:p>
            <a:pPr algn="ctr"/>
            <a:r>
              <a:rPr lang="fr-FR" dirty="0" smtClean="0"/>
              <a:t>« Le planning, c’est lui! »</a:t>
            </a:r>
            <a:endParaRPr lang="fr-FR" dirty="0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288" y="3208869"/>
            <a:ext cx="1428750" cy="1171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4" name="Connecteur droit avec flèche 23"/>
          <p:cNvCxnSpPr/>
          <p:nvPr/>
        </p:nvCxnSpPr>
        <p:spPr>
          <a:xfrm>
            <a:off x="5702480" y="3079219"/>
            <a:ext cx="2176183" cy="585787"/>
          </a:xfrm>
          <a:prstGeom prst="straightConnector1">
            <a:avLst/>
          </a:prstGeom>
          <a:ln w="539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ZoneTexte 27"/>
          <p:cNvSpPr txBox="1"/>
          <p:nvPr/>
        </p:nvSpPr>
        <p:spPr>
          <a:xfrm>
            <a:off x="6577632" y="4509120"/>
            <a:ext cx="27873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« Prioriser le plus important »</a:t>
            </a:r>
            <a:endParaRPr lang="fr-FR" dirty="0"/>
          </a:p>
        </p:txBody>
      </p:sp>
      <p:sp>
        <p:nvSpPr>
          <p:cNvPr id="30" name="Nuage 29"/>
          <p:cNvSpPr/>
          <p:nvPr/>
        </p:nvSpPr>
        <p:spPr>
          <a:xfrm>
            <a:off x="1671755" y="2033594"/>
            <a:ext cx="1455277" cy="667018"/>
          </a:xfrm>
          <a:prstGeom prst="cloud">
            <a:avLst/>
          </a:prstGeom>
          <a:solidFill>
            <a:schemeClr val="accent1">
              <a:alpha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smtClean="0">
                <a:solidFill>
                  <a:schemeClr val="tx1"/>
                </a:solidFill>
              </a:rPr>
              <a:t>Je partage ma vision</a:t>
            </a:r>
            <a:endParaRPr lang="fr-FR" sz="1100" dirty="0">
              <a:solidFill>
                <a:schemeClr val="tx1"/>
              </a:solidFill>
            </a:endParaRPr>
          </a:p>
        </p:txBody>
      </p:sp>
      <p:pic>
        <p:nvPicPr>
          <p:cNvPr id="31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6574" y="2517608"/>
            <a:ext cx="598563" cy="5640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80630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2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2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4" dur="500"/>
                                        <p:tgtEl>
                                          <p:spTgt spid="9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8" grpId="0" animBg="1"/>
      <p:bldP spid="19" grpId="0" animBg="1"/>
      <p:bldP spid="20" grpId="0" animBg="1"/>
      <p:bldP spid="21" grpId="0" animBg="1"/>
      <p:bldP spid="23" grpId="0"/>
      <p:bldP spid="28" grpId="0"/>
      <p:bldP spid="3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APPRENDRE a désapprendre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43510" lvl="2" indent="-143510"/>
            <a:endParaRPr lang="fr-FR" b="1" i="1" dirty="0"/>
          </a:p>
          <a:p>
            <a:pPr marL="143510" lvl="2" indent="-143510"/>
            <a:endParaRPr lang="fr-FR" b="1" i="1" dirty="0"/>
          </a:p>
          <a:p>
            <a:pPr marL="143510" lvl="2" indent="-143510"/>
            <a:endParaRPr lang="fr-FR" b="1" i="1" dirty="0"/>
          </a:p>
          <a:p>
            <a:pPr marL="143510" lvl="2" indent="-143510"/>
            <a:endParaRPr lang="fr-FR" b="1" i="1" dirty="0"/>
          </a:p>
          <a:p>
            <a:pPr marL="143510" lvl="2" indent="-143510"/>
            <a:endParaRPr lang="fr-FR" b="1" i="1" dirty="0"/>
          </a:p>
          <a:p>
            <a:pPr marL="143510" lvl="2" indent="-143510"/>
            <a:endParaRPr lang="fr-FR" b="1" i="1" dirty="0"/>
          </a:p>
          <a:p>
            <a:pPr marL="143510" lvl="2" indent="-143510"/>
            <a:endParaRPr lang="fr-FR" b="1" i="1" dirty="0"/>
          </a:p>
          <a:p>
            <a:pPr marL="143510" lvl="2" indent="-143510"/>
            <a:endParaRPr lang="fr-FR" b="1" i="1" dirty="0"/>
          </a:p>
          <a:p>
            <a:pPr marL="143510" lvl="2" indent="-143510"/>
            <a:endParaRPr lang="fr-FR" b="1" i="1" dirty="0"/>
          </a:p>
          <a:p>
            <a:pPr marL="143510" lvl="2" indent="-143510"/>
            <a:endParaRPr lang="fr-FR" sz="1400" dirty="0"/>
          </a:p>
          <a:p>
            <a:pPr marL="215900" lvl="4"/>
            <a:endParaRPr lang="fr-FR" dirty="0"/>
          </a:p>
          <a:p>
            <a:pPr marL="215900" lvl="4"/>
            <a:endParaRPr lang="fr-FR" dirty="0"/>
          </a:p>
          <a:p>
            <a:pPr marL="0" lvl="2" indent="0">
              <a:buNone/>
            </a:pPr>
            <a:endParaRPr lang="fr-FR" dirty="0"/>
          </a:p>
          <a:p>
            <a:pPr marL="143510" lvl="2" indent="-143510"/>
            <a:endParaRPr lang="fr-FR" dirty="0"/>
          </a:p>
        </p:txBody>
      </p:sp>
      <p:sp>
        <p:nvSpPr>
          <p:cNvPr id="11" name="Espace réservé du texte 10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 smtClean="0"/>
              <a:t>FAIRE AUTREMENT?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FR" dirty="0" smtClean="0"/>
              <a:t>11/2018</a:t>
            </a:r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l"/>
            <a:r>
              <a:rPr lang="fr-FR" dirty="0"/>
              <a:t>Diffusion limitée - </a:t>
            </a:r>
            <a:r>
              <a:rPr lang="fr-FR" dirty="0" smtClean="0"/>
              <a:t>Conférence Agile Grenoble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lnSpc>
                <a:spcPct val="114000"/>
              </a:lnSpc>
            </a:pPr>
            <a:fld id="{733122C9-A0B9-462F-8757-0847AD287B63}" type="slidenum">
              <a:rPr lang="fr-FR" smtClean="0"/>
              <a:pPr>
                <a:lnSpc>
                  <a:spcPct val="114000"/>
                </a:lnSpc>
              </a:pPr>
              <a:t>19</a:t>
            </a:fld>
            <a:endParaRPr lang="fr-FR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494779"/>
            <a:ext cx="2752725" cy="192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ZoneTexte 24"/>
          <p:cNvSpPr txBox="1"/>
          <p:nvPr/>
        </p:nvSpPr>
        <p:spPr>
          <a:xfrm>
            <a:off x="835794" y="2072287"/>
            <a:ext cx="25922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Le chef de projet </a:t>
            </a:r>
            <a:endParaRPr lang="fr-FR" dirty="0"/>
          </a:p>
        </p:txBody>
      </p:sp>
      <p:cxnSp>
        <p:nvCxnSpPr>
          <p:cNvPr id="10" name="Connecteur droit avec flèche 9"/>
          <p:cNvCxnSpPr/>
          <p:nvPr/>
        </p:nvCxnSpPr>
        <p:spPr>
          <a:xfrm>
            <a:off x="3941595" y="3429000"/>
            <a:ext cx="1368152" cy="0"/>
          </a:xfrm>
          <a:prstGeom prst="straightConnector1">
            <a:avLst/>
          </a:prstGeom>
          <a:ln w="349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6603" y="2494292"/>
            <a:ext cx="3096344" cy="19035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ZoneTexte 26"/>
          <p:cNvSpPr txBox="1"/>
          <p:nvPr/>
        </p:nvSpPr>
        <p:spPr>
          <a:xfrm>
            <a:off x="3372564" y="2481489"/>
            <a:ext cx="30148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« Une adaptation nécessaire pour retrouver des repères » </a:t>
            </a:r>
            <a:endParaRPr lang="fr-FR" dirty="0"/>
          </a:p>
        </p:txBody>
      </p:sp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240" y="1334437"/>
            <a:ext cx="2014814" cy="11071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5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3236" y="1334437"/>
            <a:ext cx="1330582" cy="991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ZoneTexte 31"/>
          <p:cNvSpPr txBox="1"/>
          <p:nvPr/>
        </p:nvSpPr>
        <p:spPr>
          <a:xfrm>
            <a:off x="2232663" y="4930376"/>
            <a:ext cx="50405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«Piloter le dispositif de production n’est pas suffisant, il faut pouvoir mesurer la valeur de ce qu’on produit car tout est relatif» </a:t>
            </a:r>
            <a:endParaRPr lang="fr-FR" dirty="0"/>
          </a:p>
        </p:txBody>
      </p:sp>
      <p:pic>
        <p:nvPicPr>
          <p:cNvPr id="33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17608">
            <a:off x="7248518" y="4806254"/>
            <a:ext cx="1428750" cy="1171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990" y="1637936"/>
            <a:ext cx="805608" cy="803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09509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10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02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02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02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02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02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0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9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7" grpId="0"/>
      <p:bldP spid="3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Agile Grenoble 2018</a:t>
            </a:r>
            <a:endParaRPr lang="fr-FR" dirty="0"/>
          </a:p>
        </p:txBody>
      </p:sp>
      <p:sp>
        <p:nvSpPr>
          <p:cNvPr id="10" name="Espace réservé du texte 9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 smtClean="0"/>
              <a:t>SPONSORS</a:t>
            </a:r>
            <a:endParaRPr lang="fr-FR" dirty="0"/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r>
              <a:rPr lang="fr-FR" dirty="0" smtClean="0"/>
              <a:t>11/2018</a:t>
            </a: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pPr algn="l"/>
            <a:r>
              <a:rPr lang="fr-FR" dirty="0"/>
              <a:t>Diffusion limitée - </a:t>
            </a:r>
            <a:r>
              <a:rPr lang="fr-FR" dirty="0" smtClean="0"/>
              <a:t>Conférence Agile Grenoble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pPr>
              <a:lnSpc>
                <a:spcPct val="114000"/>
              </a:lnSpc>
            </a:pPr>
            <a:fld id="{733122C9-A0B9-462F-8757-0847AD287B63}" type="slidenum">
              <a:rPr lang="fr-FR" smtClean="0"/>
              <a:pPr>
                <a:lnSpc>
                  <a:spcPct val="114000"/>
                </a:lnSpc>
              </a:pPr>
              <a:t>2</a:t>
            </a:fld>
            <a:endParaRPr lang="fr-FR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196752"/>
            <a:ext cx="7605479" cy="50131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80643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texte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 smtClean="0"/>
              <a:t>05.</a:t>
            </a:r>
            <a:endParaRPr lang="fr-FR" dirty="0"/>
          </a:p>
          <a:p>
            <a:pPr lvl="1"/>
            <a:r>
              <a:rPr lang="fr-FR" dirty="0" smtClean="0"/>
              <a:t>COLLABORATION</a:t>
            </a:r>
            <a:endParaRPr lang="fr-FR" dirty="0"/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/>
              <a:t>Une équipe intégrée en lien avec le métier</a:t>
            </a:r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fr-FR" dirty="0" smtClean="0"/>
              <a:t>11/2018</a:t>
            </a: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pPr algn="l"/>
            <a:r>
              <a:rPr lang="fr-FR" dirty="0"/>
              <a:t>Diffusion limitée - </a:t>
            </a:r>
            <a:r>
              <a:rPr lang="fr-FR" dirty="0" smtClean="0"/>
              <a:t>Conférence Agile Grenoble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lnSpc>
                <a:spcPct val="114000"/>
              </a:lnSpc>
            </a:pPr>
            <a:fld id="{733122C9-A0B9-462F-8757-0847AD287B63}" type="slidenum">
              <a:rPr lang="fr-FR" smtClean="0"/>
              <a:pPr>
                <a:lnSpc>
                  <a:spcPct val="114000"/>
                </a:lnSpc>
              </a:pPr>
              <a:t>20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97232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COLLABORATION</a:t>
            </a:r>
            <a:endParaRPr lang="fr-FR" dirty="0"/>
          </a:p>
        </p:txBody>
      </p:sp>
      <p:sp>
        <p:nvSpPr>
          <p:cNvPr id="11" name="Espace réservé du texte 10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 smtClean="0"/>
              <a:t>Une équipe intégrée en lien avec le métier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FR" dirty="0" smtClean="0"/>
              <a:t>11/2018</a:t>
            </a:r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l"/>
            <a:r>
              <a:rPr lang="fr-FR" dirty="0"/>
              <a:t>Diffusion limitée - </a:t>
            </a:r>
            <a:r>
              <a:rPr lang="fr-FR" dirty="0" smtClean="0"/>
              <a:t>Conférence Agile Grenoble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lnSpc>
                <a:spcPct val="114000"/>
              </a:lnSpc>
            </a:pPr>
            <a:fld id="{733122C9-A0B9-462F-8757-0847AD287B63}" type="slidenum">
              <a:rPr lang="fr-FR" smtClean="0"/>
              <a:pPr>
                <a:lnSpc>
                  <a:spcPct val="114000"/>
                </a:lnSpc>
              </a:pPr>
              <a:t>21</a:t>
            </a:fld>
            <a:endParaRPr lang="fr-FR" dirty="0"/>
          </a:p>
        </p:txBody>
      </p:sp>
      <p:sp>
        <p:nvSpPr>
          <p:cNvPr id="31" name="ZoneTexte 30"/>
          <p:cNvSpPr txBox="1"/>
          <p:nvPr/>
        </p:nvSpPr>
        <p:spPr>
          <a:xfrm>
            <a:off x="694444" y="6085028"/>
            <a:ext cx="171221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i="1" dirty="0">
                <a:solidFill>
                  <a:srgbClr val="B9B9B9"/>
                </a:solidFill>
              </a:rPr>
              <a:t>https://</a:t>
            </a:r>
            <a:r>
              <a:rPr lang="fr-FR" sz="900" i="1" dirty="0" smtClean="0">
                <a:solidFill>
                  <a:srgbClr val="B9B9B9"/>
                </a:solidFill>
              </a:rPr>
              <a:t>www.nuagesdemots.fr</a:t>
            </a:r>
            <a:endParaRPr lang="fr-FR" sz="900" i="1" dirty="0">
              <a:solidFill>
                <a:srgbClr val="B9B9B9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0489" y="1548898"/>
            <a:ext cx="1912343" cy="3240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" name="Picture 2"/>
          <p:cNvPicPr>
            <a:picLocks noChangeAspect="1" noChangeArrowheads="1"/>
          </p:cNvPicPr>
          <p:nvPr/>
        </p:nvPicPr>
        <p:blipFill>
          <a:blip r:embed="rId3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18149">
            <a:off x="6871225" y="818874"/>
            <a:ext cx="2092442" cy="1544361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" name="Picture 3"/>
          <p:cNvPicPr>
            <a:picLocks noChangeAspect="1" noChangeArrowheads="1"/>
          </p:cNvPicPr>
          <p:nvPr/>
        </p:nvPicPr>
        <p:blipFill>
          <a:blip r:embed="rId4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22527">
            <a:off x="5821116" y="1804595"/>
            <a:ext cx="1892045" cy="1413963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" name="Rectangle 53"/>
          <p:cNvSpPr/>
          <p:nvPr/>
        </p:nvSpPr>
        <p:spPr>
          <a:xfrm rot="538849">
            <a:off x="6782100" y="289829"/>
            <a:ext cx="1870071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sz="1600" b="1" cap="none" spc="0" dirty="0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Album photos</a:t>
            </a:r>
            <a:endParaRPr lang="fr-FR" sz="1600" b="1" cap="none" spc="0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  <p:cxnSp>
        <p:nvCxnSpPr>
          <p:cNvPr id="57" name="Connecteur droit avec flèche 56"/>
          <p:cNvCxnSpPr/>
          <p:nvPr/>
        </p:nvCxnSpPr>
        <p:spPr>
          <a:xfrm>
            <a:off x="4001958" y="2772996"/>
            <a:ext cx="160154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ZoneTexte 57"/>
          <p:cNvSpPr txBox="1"/>
          <p:nvPr/>
        </p:nvSpPr>
        <p:spPr>
          <a:xfrm>
            <a:off x="4001958" y="2236124"/>
            <a:ext cx="173106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b="1" i="1" dirty="0"/>
              <a:t>Des cérémonies en présentiel </a:t>
            </a:r>
          </a:p>
          <a:p>
            <a:r>
              <a:rPr lang="fr-FR" sz="900" b="1" i="1" dirty="0"/>
              <a:t>Sur le terrain!</a:t>
            </a:r>
          </a:p>
        </p:txBody>
      </p:sp>
      <p:sp>
        <p:nvSpPr>
          <p:cNvPr id="59" name="ZoneTexte 58"/>
          <p:cNvSpPr txBox="1"/>
          <p:nvPr/>
        </p:nvSpPr>
        <p:spPr>
          <a:xfrm>
            <a:off x="1541128" y="4878453"/>
            <a:ext cx="1731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b="1" i="1" dirty="0" smtClean="0"/>
              <a:t>Du lancé de haches pour se défouler!</a:t>
            </a:r>
            <a:endParaRPr lang="fr-FR" sz="900" b="1" i="1" dirty="0"/>
          </a:p>
        </p:txBody>
      </p:sp>
      <p:graphicFrame>
        <p:nvGraphicFramePr>
          <p:cNvPr id="60" name="Diagramme 59"/>
          <p:cNvGraphicFramePr/>
          <p:nvPr>
            <p:extLst>
              <p:ext uri="{D42A27DB-BD31-4B8C-83A1-F6EECF244321}">
                <p14:modId xmlns:p14="http://schemas.microsoft.com/office/powerpoint/2010/main" val="63990562"/>
              </p:ext>
            </p:extLst>
          </p:nvPr>
        </p:nvGraphicFramePr>
        <p:xfrm>
          <a:off x="3368274" y="2638726"/>
          <a:ext cx="2111896" cy="21760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cxnSp>
        <p:nvCxnSpPr>
          <p:cNvPr id="61" name="Connecteur droit avec flèche 60"/>
          <p:cNvCxnSpPr/>
          <p:nvPr/>
        </p:nvCxnSpPr>
        <p:spPr>
          <a:xfrm flipH="1">
            <a:off x="2123728" y="1548898"/>
            <a:ext cx="1512168" cy="679722"/>
          </a:xfrm>
          <a:prstGeom prst="straightConnector1">
            <a:avLst/>
          </a:prstGeom>
          <a:ln w="317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ZoneTexte 61"/>
          <p:cNvSpPr txBox="1"/>
          <p:nvPr/>
        </p:nvSpPr>
        <p:spPr>
          <a:xfrm>
            <a:off x="3135509" y="1225732"/>
            <a:ext cx="24264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i="1" dirty="0" smtClean="0"/>
              <a:t>Le super PO est aussi </a:t>
            </a:r>
          </a:p>
          <a:p>
            <a:pPr algn="ctr"/>
            <a:r>
              <a:rPr lang="fr-FR" sz="1400" i="1" dirty="0" smtClean="0"/>
              <a:t>un super Viking!</a:t>
            </a:r>
            <a:endParaRPr lang="fr-FR" sz="1400" i="1" dirty="0"/>
          </a:p>
        </p:txBody>
      </p:sp>
      <p:cxnSp>
        <p:nvCxnSpPr>
          <p:cNvPr id="63" name="Connecteur droit avec flèche 62"/>
          <p:cNvCxnSpPr/>
          <p:nvPr/>
        </p:nvCxnSpPr>
        <p:spPr>
          <a:xfrm>
            <a:off x="1043608" y="3305163"/>
            <a:ext cx="605532" cy="48484"/>
          </a:xfrm>
          <a:prstGeom prst="straightConnector1">
            <a:avLst/>
          </a:prstGeom>
          <a:ln w="317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ZoneTexte 63"/>
          <p:cNvSpPr txBox="1"/>
          <p:nvPr/>
        </p:nvSpPr>
        <p:spPr>
          <a:xfrm>
            <a:off x="0" y="2781530"/>
            <a:ext cx="14504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i="1" dirty="0" smtClean="0"/>
              <a:t>Le chef de projet aussi ;-)</a:t>
            </a:r>
            <a:endParaRPr lang="fr-FR" sz="1400" i="1" dirty="0"/>
          </a:p>
        </p:txBody>
      </p:sp>
      <p:sp>
        <p:nvSpPr>
          <p:cNvPr id="27" name="Accolade ouvrante 26"/>
          <p:cNvSpPr/>
          <p:nvPr/>
        </p:nvSpPr>
        <p:spPr>
          <a:xfrm rot="16200000">
            <a:off x="2159852" y="4323857"/>
            <a:ext cx="461516" cy="194444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5" name="ZoneTexte 64"/>
          <p:cNvSpPr txBox="1"/>
          <p:nvPr/>
        </p:nvSpPr>
        <p:spPr>
          <a:xfrm>
            <a:off x="996916" y="5445224"/>
            <a:ext cx="27873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i="1" dirty="0" smtClean="0"/>
              <a:t>Une équipe … </a:t>
            </a:r>
            <a:r>
              <a:rPr lang="fr-FR" sz="1400" i="1" dirty="0" err="1" smtClean="0"/>
              <a:t>deVikings</a:t>
            </a:r>
            <a:r>
              <a:rPr lang="fr-FR" sz="1400" i="1" dirty="0" smtClean="0"/>
              <a:t>!</a:t>
            </a:r>
          </a:p>
          <a:p>
            <a:pPr algn="ctr"/>
            <a:r>
              <a:rPr lang="fr-FR" sz="1400" i="1" dirty="0" smtClean="0"/>
              <a:t>Plus de 30 Sprints au compteur!</a:t>
            </a:r>
            <a:endParaRPr lang="fr-FR" sz="1400" i="1" dirty="0"/>
          </a:p>
        </p:txBody>
      </p:sp>
      <p:cxnSp>
        <p:nvCxnSpPr>
          <p:cNvPr id="66" name="Connecteur droit avec flèche 65"/>
          <p:cNvCxnSpPr/>
          <p:nvPr/>
        </p:nvCxnSpPr>
        <p:spPr>
          <a:xfrm flipH="1" flipV="1">
            <a:off x="5940152" y="2924944"/>
            <a:ext cx="221456" cy="936104"/>
          </a:xfrm>
          <a:prstGeom prst="straightConnector1">
            <a:avLst/>
          </a:prstGeom>
          <a:ln w="317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ZoneTexte 66"/>
          <p:cNvSpPr txBox="1"/>
          <p:nvPr/>
        </p:nvSpPr>
        <p:spPr>
          <a:xfrm>
            <a:off x="5859038" y="3861048"/>
            <a:ext cx="9527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i="1" dirty="0" smtClean="0"/>
              <a:t>Le coach</a:t>
            </a:r>
            <a:endParaRPr lang="fr-FR" sz="1400" i="1" dirty="0"/>
          </a:p>
        </p:txBody>
      </p:sp>
      <p:cxnSp>
        <p:nvCxnSpPr>
          <p:cNvPr id="68" name="Connecteur droit avec flèche 67"/>
          <p:cNvCxnSpPr/>
          <p:nvPr/>
        </p:nvCxnSpPr>
        <p:spPr>
          <a:xfrm flipH="1" flipV="1">
            <a:off x="8316416" y="2313478"/>
            <a:ext cx="122110" cy="468052"/>
          </a:xfrm>
          <a:prstGeom prst="straightConnector1">
            <a:avLst/>
          </a:prstGeom>
          <a:ln w="317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ZoneTexte 68"/>
          <p:cNvSpPr txBox="1"/>
          <p:nvPr/>
        </p:nvSpPr>
        <p:spPr>
          <a:xfrm>
            <a:off x="7848900" y="2876593"/>
            <a:ext cx="125845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i="1" dirty="0" smtClean="0"/>
              <a:t>En Gare et avec les utilisateurs finaux</a:t>
            </a:r>
            <a:endParaRPr lang="fr-FR" sz="1400" i="1" dirty="0"/>
          </a:p>
        </p:txBody>
      </p:sp>
      <p:cxnSp>
        <p:nvCxnSpPr>
          <p:cNvPr id="70" name="Connecteur droit avec flèche 69"/>
          <p:cNvCxnSpPr/>
          <p:nvPr/>
        </p:nvCxnSpPr>
        <p:spPr>
          <a:xfrm flipH="1" flipV="1">
            <a:off x="7164288" y="3169078"/>
            <a:ext cx="221456" cy="936104"/>
          </a:xfrm>
          <a:prstGeom prst="straightConnector1">
            <a:avLst/>
          </a:prstGeom>
          <a:ln w="317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ZoneTexte 70"/>
          <p:cNvSpPr txBox="1"/>
          <p:nvPr/>
        </p:nvSpPr>
        <p:spPr>
          <a:xfrm>
            <a:off x="6964145" y="4105182"/>
            <a:ext cx="9527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i="1" dirty="0" smtClean="0"/>
              <a:t>JIRA</a:t>
            </a:r>
            <a:endParaRPr lang="fr-FR" sz="1400" i="1" dirty="0"/>
          </a:p>
        </p:txBody>
      </p:sp>
      <p:grpSp>
        <p:nvGrpSpPr>
          <p:cNvPr id="75" name="Groupe 74"/>
          <p:cNvGrpSpPr/>
          <p:nvPr/>
        </p:nvGrpSpPr>
        <p:grpSpPr>
          <a:xfrm>
            <a:off x="5779582" y="4384140"/>
            <a:ext cx="1212361" cy="2169722"/>
            <a:chOff x="971600" y="1268760"/>
            <a:chExt cx="2461207" cy="4653136"/>
          </a:xfrm>
        </p:grpSpPr>
        <p:pic>
          <p:nvPicPr>
            <p:cNvPr id="76" name="Picture 2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1600" y="1268760"/>
              <a:ext cx="2461207" cy="46531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7" name="Picture 2"/>
            <p:cNvPicPr>
              <a:picLocks noChangeAspect="1" noChangeArrowheads="1"/>
            </p:cNvPicPr>
            <p:nvPr/>
          </p:nvPicPr>
          <p:blipFill rotWithShape="1">
            <a:blip r:embed="rId11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25" t="5459" b="3165"/>
            <a:stretch/>
          </p:blipFill>
          <p:spPr bwMode="auto">
            <a:xfrm>
              <a:off x="1331640" y="2492896"/>
              <a:ext cx="1853995" cy="17238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8" name="Picture 3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7624" y="4581128"/>
              <a:ext cx="1998011" cy="5379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79" name="Picture 2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5698" y="4599582"/>
            <a:ext cx="1088332" cy="17388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cxnSp>
        <p:nvCxnSpPr>
          <p:cNvPr id="80" name="Connecteur droit avec flèche 79"/>
          <p:cNvCxnSpPr>
            <a:endCxn id="76" idx="1"/>
          </p:cNvCxnSpPr>
          <p:nvPr/>
        </p:nvCxnSpPr>
        <p:spPr>
          <a:xfrm flipV="1">
            <a:off x="5231297" y="5469001"/>
            <a:ext cx="548285" cy="786852"/>
          </a:xfrm>
          <a:prstGeom prst="straightConnector1">
            <a:avLst/>
          </a:prstGeom>
          <a:ln w="317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ZoneTexte 80"/>
          <p:cNvSpPr txBox="1"/>
          <p:nvPr/>
        </p:nvSpPr>
        <p:spPr>
          <a:xfrm>
            <a:off x="4139952" y="6292252"/>
            <a:ext cx="14555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i="1" dirty="0" smtClean="0"/>
              <a:t>Notre produit</a:t>
            </a:r>
            <a:endParaRPr lang="fr-FR" sz="1400" i="1" dirty="0"/>
          </a:p>
        </p:txBody>
      </p:sp>
      <p:cxnSp>
        <p:nvCxnSpPr>
          <p:cNvPr id="83" name="Connecteur droit avec flèche 82"/>
          <p:cNvCxnSpPr>
            <a:stCxn id="69" idx="2"/>
            <a:endCxn id="79" idx="0"/>
          </p:cNvCxnSpPr>
          <p:nvPr/>
        </p:nvCxnSpPr>
        <p:spPr>
          <a:xfrm flipH="1">
            <a:off x="7599864" y="3830700"/>
            <a:ext cx="878262" cy="768882"/>
          </a:xfrm>
          <a:prstGeom prst="straightConnector1">
            <a:avLst/>
          </a:prstGeom>
          <a:ln w="317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ZoneTexte 86"/>
          <p:cNvSpPr txBox="1"/>
          <p:nvPr/>
        </p:nvSpPr>
        <p:spPr>
          <a:xfrm>
            <a:off x="7917446" y="4166521"/>
            <a:ext cx="12584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i="1" dirty="0" smtClean="0"/>
              <a:t>Le feed-back</a:t>
            </a:r>
            <a:endParaRPr lang="fr-FR" sz="1400" i="1" dirty="0"/>
          </a:p>
        </p:txBody>
      </p:sp>
      <p:cxnSp>
        <p:nvCxnSpPr>
          <p:cNvPr id="90" name="Connecteur droit avec flèche 89"/>
          <p:cNvCxnSpPr/>
          <p:nvPr/>
        </p:nvCxnSpPr>
        <p:spPr>
          <a:xfrm flipV="1">
            <a:off x="899592" y="2482537"/>
            <a:ext cx="650960" cy="181438"/>
          </a:xfrm>
          <a:prstGeom prst="straightConnector1">
            <a:avLst/>
          </a:prstGeom>
          <a:ln w="317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Connecteur droit avec flèche 90"/>
          <p:cNvCxnSpPr/>
          <p:nvPr/>
        </p:nvCxnSpPr>
        <p:spPr>
          <a:xfrm flipV="1">
            <a:off x="899592" y="2560059"/>
            <a:ext cx="1224136" cy="103916"/>
          </a:xfrm>
          <a:prstGeom prst="straightConnector1">
            <a:avLst/>
          </a:prstGeom>
          <a:ln w="317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ZoneTexte 99"/>
          <p:cNvSpPr txBox="1"/>
          <p:nvPr/>
        </p:nvSpPr>
        <p:spPr>
          <a:xfrm>
            <a:off x="0" y="1888759"/>
            <a:ext cx="145048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i="1" dirty="0" smtClean="0"/>
              <a:t>Des développeurs motivés!</a:t>
            </a:r>
            <a:endParaRPr lang="fr-FR" sz="1400" i="1" dirty="0"/>
          </a:p>
        </p:txBody>
      </p:sp>
      <p:pic>
        <p:nvPicPr>
          <p:cNvPr id="2057" name="Picture 3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6664" y="4469047"/>
            <a:ext cx="811088" cy="2807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" name="ZoneTexte 102"/>
          <p:cNvSpPr txBox="1"/>
          <p:nvPr/>
        </p:nvSpPr>
        <p:spPr>
          <a:xfrm>
            <a:off x="3851920" y="4801056"/>
            <a:ext cx="14555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i="1" dirty="0" smtClean="0"/>
              <a:t>3 semaines</a:t>
            </a:r>
            <a:endParaRPr lang="fr-FR" sz="1400" i="1" dirty="0"/>
          </a:p>
        </p:txBody>
      </p:sp>
      <p:sp>
        <p:nvSpPr>
          <p:cNvPr id="104" name="ZoneTexte 103"/>
          <p:cNvSpPr txBox="1"/>
          <p:nvPr/>
        </p:nvSpPr>
        <p:spPr>
          <a:xfrm>
            <a:off x="3366424" y="1864660"/>
            <a:ext cx="24264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i="1" dirty="0" smtClean="0"/>
              <a:t>Des PPO bienveillants</a:t>
            </a:r>
            <a:endParaRPr lang="fr-FR" sz="1400" i="1" dirty="0"/>
          </a:p>
        </p:txBody>
      </p:sp>
      <p:cxnSp>
        <p:nvCxnSpPr>
          <p:cNvPr id="105" name="Connecteur droit avec flèche 104"/>
          <p:cNvCxnSpPr/>
          <p:nvPr/>
        </p:nvCxnSpPr>
        <p:spPr>
          <a:xfrm flipH="1">
            <a:off x="2956012" y="2018548"/>
            <a:ext cx="679884" cy="217576"/>
          </a:xfrm>
          <a:prstGeom prst="straightConnector1">
            <a:avLst/>
          </a:prstGeom>
          <a:ln w="317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Connecteur droit avec flèche 107"/>
          <p:cNvCxnSpPr/>
          <p:nvPr/>
        </p:nvCxnSpPr>
        <p:spPr>
          <a:xfrm flipH="1">
            <a:off x="2771800" y="2018548"/>
            <a:ext cx="864096" cy="645427"/>
          </a:xfrm>
          <a:prstGeom prst="straightConnector1">
            <a:avLst/>
          </a:prstGeom>
          <a:ln w="317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0766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9" dur="2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5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8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9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4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5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6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8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9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0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2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3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4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6" dur="500" fill="hold"/>
                                        <p:tgtEl>
                                          <p:spTgt spid="20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7" dur="500" fill="hold"/>
                                        <p:tgtEl>
                                          <p:spTgt spid="20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0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1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6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7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2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3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58" grpId="0"/>
      <p:bldP spid="59" grpId="0"/>
      <p:bldGraphic spid="60" grpId="0">
        <p:bldAsOne/>
      </p:bldGraphic>
      <p:bldP spid="62" grpId="0"/>
      <p:bldP spid="64" grpId="0"/>
      <p:bldP spid="27" grpId="0" animBg="1"/>
      <p:bldP spid="65" grpId="0"/>
      <p:bldP spid="67" grpId="0"/>
      <p:bldP spid="69" grpId="0"/>
      <p:bldP spid="71" grpId="0"/>
      <p:bldP spid="81" grpId="0"/>
      <p:bldP spid="87" grpId="0"/>
      <p:bldP spid="100" grpId="0"/>
      <p:bldP spid="103" grpId="0"/>
      <p:bldP spid="10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texte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 smtClean="0"/>
              <a:t>06.</a:t>
            </a:r>
            <a:endParaRPr lang="fr-FR" dirty="0"/>
          </a:p>
          <a:p>
            <a:pPr lvl="1"/>
            <a:r>
              <a:rPr lang="fr-FR" dirty="0" smtClean="0"/>
              <a:t>ACCOMPAGNER</a:t>
            </a:r>
            <a:endParaRPr lang="fr-FR" dirty="0"/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179705" indent="-179705"/>
            <a:r>
              <a:rPr lang="fr-FR" dirty="0" smtClean="0"/>
              <a:t>COMMUNIQUER?</a:t>
            </a:r>
            <a:endParaRPr lang="fr-FR" dirty="0"/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fr-FR" dirty="0" smtClean="0"/>
              <a:t>11/2018</a:t>
            </a: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pPr algn="l"/>
            <a:r>
              <a:rPr lang="fr-FR" dirty="0"/>
              <a:t>Diffusion limitée - </a:t>
            </a:r>
            <a:r>
              <a:rPr lang="fr-FR" dirty="0" smtClean="0"/>
              <a:t>Conférence Agile Grenoble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lnSpc>
                <a:spcPct val="114000"/>
              </a:lnSpc>
            </a:pPr>
            <a:fld id="{733122C9-A0B9-462F-8757-0847AD287B63}" type="slidenum">
              <a:rPr lang="fr-FR" smtClean="0"/>
              <a:pPr>
                <a:lnSpc>
                  <a:spcPct val="114000"/>
                </a:lnSpc>
              </a:pPr>
              <a:t>22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07478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ACCOMPAGNER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43510" lvl="2" indent="-143510"/>
            <a:endParaRPr lang="fr-FR" b="1" i="1" dirty="0"/>
          </a:p>
          <a:p>
            <a:pPr marL="143510" lvl="2" indent="-143510"/>
            <a:endParaRPr lang="fr-FR" b="1" i="1" dirty="0"/>
          </a:p>
          <a:p>
            <a:pPr marL="143510" lvl="2" indent="-143510"/>
            <a:endParaRPr lang="fr-FR" b="1" i="1" dirty="0"/>
          </a:p>
          <a:p>
            <a:pPr marL="143510" lvl="2" indent="-143510"/>
            <a:endParaRPr lang="fr-FR" b="1" i="1" dirty="0"/>
          </a:p>
          <a:p>
            <a:pPr marL="143510" lvl="2" indent="-143510"/>
            <a:endParaRPr lang="fr-FR" b="1" i="1" dirty="0"/>
          </a:p>
          <a:p>
            <a:pPr marL="143510" lvl="2" indent="-143510"/>
            <a:endParaRPr lang="fr-FR" b="1" i="1" dirty="0"/>
          </a:p>
          <a:p>
            <a:pPr marL="143510" lvl="2" indent="-143510"/>
            <a:endParaRPr lang="fr-FR" b="1" i="1" dirty="0"/>
          </a:p>
          <a:p>
            <a:pPr marL="143510" lvl="2" indent="-143510"/>
            <a:endParaRPr lang="fr-FR" b="1" i="1" dirty="0"/>
          </a:p>
          <a:p>
            <a:pPr marL="143510" lvl="2" indent="-143510"/>
            <a:endParaRPr lang="fr-FR" b="1" i="1" dirty="0"/>
          </a:p>
          <a:p>
            <a:pPr marL="143510" lvl="2" indent="-143510"/>
            <a:endParaRPr lang="fr-FR" sz="1400" dirty="0"/>
          </a:p>
          <a:p>
            <a:pPr marL="215900" lvl="4"/>
            <a:endParaRPr lang="fr-FR" dirty="0"/>
          </a:p>
          <a:p>
            <a:pPr marL="215900" lvl="4"/>
            <a:endParaRPr lang="fr-FR" dirty="0"/>
          </a:p>
          <a:p>
            <a:pPr marL="0" lvl="2" indent="0">
              <a:buNone/>
            </a:pPr>
            <a:endParaRPr lang="fr-FR" dirty="0"/>
          </a:p>
          <a:p>
            <a:pPr marL="143510" lvl="2" indent="-143510"/>
            <a:endParaRPr lang="fr-FR" dirty="0"/>
          </a:p>
        </p:txBody>
      </p:sp>
      <p:sp>
        <p:nvSpPr>
          <p:cNvPr id="11" name="Espace réservé du texte 10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 smtClean="0"/>
              <a:t>Pas seulement communiquer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FR" dirty="0" smtClean="0"/>
              <a:t>11/2018</a:t>
            </a:r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l"/>
            <a:r>
              <a:rPr lang="fr-FR" dirty="0"/>
              <a:t>Diffusion limitée - </a:t>
            </a:r>
            <a:r>
              <a:rPr lang="fr-FR" dirty="0" smtClean="0"/>
              <a:t>Conférence Agile Grenoble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lnSpc>
                <a:spcPct val="114000"/>
              </a:lnSpc>
            </a:pPr>
            <a:fld id="{733122C9-A0B9-462F-8757-0847AD287B63}" type="slidenum">
              <a:rPr lang="fr-FR" smtClean="0"/>
              <a:pPr>
                <a:lnSpc>
                  <a:spcPct val="114000"/>
                </a:lnSpc>
              </a:pPr>
              <a:t>23</a:t>
            </a:fld>
            <a:endParaRPr lang="fr-FR" dirty="0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637" y="1758791"/>
            <a:ext cx="2201342" cy="1224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5" y="1700808"/>
            <a:ext cx="1961359" cy="12821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/>
          <p:cNvSpPr/>
          <p:nvPr/>
        </p:nvSpPr>
        <p:spPr>
          <a:xfrm>
            <a:off x="4645924" y="2654765"/>
            <a:ext cx="110799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1" cap="none" spc="0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effectLst/>
              </a:rPr>
              <a:t>VS</a:t>
            </a:r>
            <a:endParaRPr lang="fr-FR" sz="5400" b="1" cap="none" spc="0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5215" y="1141747"/>
            <a:ext cx="582764" cy="6170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2259" y="1141747"/>
            <a:ext cx="1165235" cy="5983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7494" y="1206144"/>
            <a:ext cx="1163786" cy="5526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6196" y="3904927"/>
            <a:ext cx="2286870" cy="16428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8" name="Groupe 17"/>
          <p:cNvGrpSpPr/>
          <p:nvPr/>
        </p:nvGrpSpPr>
        <p:grpSpPr>
          <a:xfrm>
            <a:off x="169075" y="3457891"/>
            <a:ext cx="1212361" cy="2169722"/>
            <a:chOff x="971600" y="1268760"/>
            <a:chExt cx="2461207" cy="4653136"/>
          </a:xfrm>
        </p:grpSpPr>
        <p:pic>
          <p:nvPicPr>
            <p:cNvPr id="19" name="Picture 2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1600" y="1268760"/>
              <a:ext cx="2461207" cy="46531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0" name="Picture 2"/>
            <p:cNvPicPr>
              <a:picLocks noChangeAspect="1" noChangeArrowheads="1"/>
            </p:cNvPicPr>
            <p:nvPr/>
          </p:nvPicPr>
          <p:blipFill rotWithShape="1">
            <a:blip r:embed="rId9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25" t="5459" b="3165"/>
            <a:stretch/>
          </p:blipFill>
          <p:spPr bwMode="auto">
            <a:xfrm>
              <a:off x="1331640" y="2492896"/>
              <a:ext cx="1853995" cy="17238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" name="Picture 3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7624" y="4581128"/>
              <a:ext cx="1998011" cy="5379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3271861"/>
            <a:ext cx="2063974" cy="18588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3" name="Connecteur droit avec flèche 22"/>
          <p:cNvCxnSpPr/>
          <p:nvPr/>
        </p:nvCxnSpPr>
        <p:spPr>
          <a:xfrm flipH="1">
            <a:off x="3217979" y="1799149"/>
            <a:ext cx="648072" cy="195845"/>
          </a:xfrm>
          <a:prstGeom prst="straightConnector1">
            <a:avLst/>
          </a:prstGeom>
          <a:ln w="317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ZoneTexte 24"/>
          <p:cNvSpPr txBox="1"/>
          <p:nvPr/>
        </p:nvSpPr>
        <p:spPr>
          <a:xfrm>
            <a:off x="3779913" y="1459428"/>
            <a:ext cx="10580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i="1" dirty="0" smtClean="0"/>
              <a:t>Une vision qui motive!</a:t>
            </a:r>
            <a:endParaRPr lang="fr-FR" sz="1400" i="1" dirty="0"/>
          </a:p>
        </p:txBody>
      </p:sp>
      <p:cxnSp>
        <p:nvCxnSpPr>
          <p:cNvPr id="26" name="Connecteur droit avec flèche 25"/>
          <p:cNvCxnSpPr/>
          <p:nvPr/>
        </p:nvCxnSpPr>
        <p:spPr>
          <a:xfrm flipH="1" flipV="1">
            <a:off x="763489" y="5373216"/>
            <a:ext cx="182611" cy="453764"/>
          </a:xfrm>
          <a:prstGeom prst="straightConnector1">
            <a:avLst/>
          </a:prstGeom>
          <a:ln w="317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ZoneTexte 28"/>
          <p:cNvSpPr txBox="1"/>
          <p:nvPr/>
        </p:nvSpPr>
        <p:spPr>
          <a:xfrm>
            <a:off x="-186439" y="5846009"/>
            <a:ext cx="22650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i="1" dirty="0" smtClean="0"/>
              <a:t>Un produit </a:t>
            </a:r>
          </a:p>
          <a:p>
            <a:pPr algn="ctr"/>
            <a:r>
              <a:rPr lang="fr-FR" sz="1400" i="1" dirty="0" smtClean="0"/>
              <a:t>qui fonctionne</a:t>
            </a:r>
            <a:endParaRPr lang="fr-FR" sz="1400" i="1" dirty="0"/>
          </a:p>
        </p:txBody>
      </p:sp>
      <p:cxnSp>
        <p:nvCxnSpPr>
          <p:cNvPr id="30" name="Connecteur droit avec flèche 29"/>
          <p:cNvCxnSpPr>
            <a:endCxn id="1032" idx="2"/>
          </p:cNvCxnSpPr>
          <p:nvPr/>
        </p:nvCxnSpPr>
        <p:spPr>
          <a:xfrm flipH="1" flipV="1">
            <a:off x="2849631" y="5547762"/>
            <a:ext cx="689514" cy="301381"/>
          </a:xfrm>
          <a:prstGeom prst="straightConnector1">
            <a:avLst/>
          </a:prstGeom>
          <a:ln w="317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ZoneTexte 32"/>
          <p:cNvSpPr txBox="1"/>
          <p:nvPr/>
        </p:nvSpPr>
        <p:spPr>
          <a:xfrm>
            <a:off x="3344994" y="5762079"/>
            <a:ext cx="17423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i="1" dirty="0" smtClean="0"/>
              <a:t>Des utilisateurs heureux!</a:t>
            </a:r>
            <a:endParaRPr lang="fr-FR" sz="1400" i="1" dirty="0"/>
          </a:p>
        </p:txBody>
      </p:sp>
      <p:cxnSp>
        <p:nvCxnSpPr>
          <p:cNvPr id="34" name="Connecteur droit avec flèche 33"/>
          <p:cNvCxnSpPr/>
          <p:nvPr/>
        </p:nvCxnSpPr>
        <p:spPr>
          <a:xfrm>
            <a:off x="5580112" y="1144782"/>
            <a:ext cx="432048" cy="501739"/>
          </a:xfrm>
          <a:prstGeom prst="straightConnector1">
            <a:avLst/>
          </a:prstGeom>
          <a:ln w="317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ZoneTexte 36"/>
          <p:cNvSpPr txBox="1"/>
          <p:nvPr/>
        </p:nvSpPr>
        <p:spPr>
          <a:xfrm>
            <a:off x="4666719" y="415277"/>
            <a:ext cx="192554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i="1" dirty="0" smtClean="0"/>
              <a:t>Un visibilité au sprint mais incertitudes sur plusieurs mois</a:t>
            </a:r>
            <a:endParaRPr lang="fr-FR" sz="1400" i="1" dirty="0"/>
          </a:p>
        </p:txBody>
      </p:sp>
      <p:cxnSp>
        <p:nvCxnSpPr>
          <p:cNvPr id="38" name="Connecteur droit avec flèche 37"/>
          <p:cNvCxnSpPr/>
          <p:nvPr/>
        </p:nvCxnSpPr>
        <p:spPr>
          <a:xfrm flipH="1">
            <a:off x="7518450" y="3429000"/>
            <a:ext cx="414906" cy="399964"/>
          </a:xfrm>
          <a:prstGeom prst="straightConnector1">
            <a:avLst/>
          </a:prstGeom>
          <a:ln w="317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ZoneTexte 39"/>
          <p:cNvSpPr txBox="1"/>
          <p:nvPr/>
        </p:nvSpPr>
        <p:spPr>
          <a:xfrm>
            <a:off x="7625955" y="2596305"/>
            <a:ext cx="151804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i="1" dirty="0" smtClean="0"/>
              <a:t>Ton manager quand tu lui parles vision vs planning…</a:t>
            </a:r>
            <a:endParaRPr lang="fr-FR" sz="1400" i="1" dirty="0"/>
          </a:p>
        </p:txBody>
      </p:sp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1541" y="3347018"/>
            <a:ext cx="801031" cy="4618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6" name="Picture 12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8423" y="3410278"/>
            <a:ext cx="306497" cy="259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7" name="Picture 13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4920" y="3207958"/>
            <a:ext cx="332707" cy="3265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8" name="Picture 14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4731" y="3655620"/>
            <a:ext cx="310948" cy="293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9" name="Picture 15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3626" y="3316380"/>
            <a:ext cx="370945" cy="368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Pensées 34"/>
          <p:cNvSpPr/>
          <p:nvPr/>
        </p:nvSpPr>
        <p:spPr>
          <a:xfrm>
            <a:off x="3170496" y="3054479"/>
            <a:ext cx="1391110" cy="974217"/>
          </a:xfrm>
          <a:prstGeom prst="cloudCallout">
            <a:avLst/>
          </a:prstGeom>
          <a:solidFill>
            <a:schemeClr val="accent1"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57" name="Connecteur droit avec flèche 56"/>
          <p:cNvCxnSpPr/>
          <p:nvPr/>
        </p:nvCxnSpPr>
        <p:spPr>
          <a:xfrm flipH="1">
            <a:off x="3915679" y="2585542"/>
            <a:ext cx="361314" cy="530888"/>
          </a:xfrm>
          <a:prstGeom prst="straightConnector1">
            <a:avLst/>
          </a:prstGeom>
          <a:ln w="317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ZoneTexte 58"/>
          <p:cNvSpPr txBox="1"/>
          <p:nvPr/>
        </p:nvSpPr>
        <p:spPr>
          <a:xfrm>
            <a:off x="3768672" y="2060850"/>
            <a:ext cx="18938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i="1" dirty="0" smtClean="0"/>
              <a:t>Un accompagnement au quotidien</a:t>
            </a:r>
            <a:endParaRPr lang="fr-FR" sz="1400" i="1" dirty="0"/>
          </a:p>
        </p:txBody>
      </p:sp>
      <p:pic>
        <p:nvPicPr>
          <p:cNvPr id="1040" name="Picture 16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049" y="3023784"/>
            <a:ext cx="386691" cy="511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2" name="Connecteur droit avec flèche 61"/>
          <p:cNvCxnSpPr>
            <a:endCxn id="1040" idx="0"/>
          </p:cNvCxnSpPr>
          <p:nvPr/>
        </p:nvCxnSpPr>
        <p:spPr>
          <a:xfrm>
            <a:off x="412395" y="2769044"/>
            <a:ext cx="0" cy="254740"/>
          </a:xfrm>
          <a:prstGeom prst="straightConnector1">
            <a:avLst/>
          </a:prstGeom>
          <a:ln w="317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ZoneTexte 64"/>
          <p:cNvSpPr txBox="1"/>
          <p:nvPr/>
        </p:nvSpPr>
        <p:spPr>
          <a:xfrm>
            <a:off x="-178312" y="2471709"/>
            <a:ext cx="12960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i="1" dirty="0" smtClean="0"/>
              <a:t>3 semaines</a:t>
            </a:r>
            <a:endParaRPr lang="fr-FR" sz="1400" i="1" dirty="0"/>
          </a:p>
        </p:txBody>
      </p:sp>
      <p:cxnSp>
        <p:nvCxnSpPr>
          <p:cNvPr id="68" name="Connecteur droit avec flèche 67"/>
          <p:cNvCxnSpPr/>
          <p:nvPr/>
        </p:nvCxnSpPr>
        <p:spPr>
          <a:xfrm flipH="1" flipV="1">
            <a:off x="605740" y="3228267"/>
            <a:ext cx="1637099" cy="293553"/>
          </a:xfrm>
          <a:prstGeom prst="straightConnector1">
            <a:avLst/>
          </a:prstGeom>
          <a:ln w="317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ZoneTexte 71"/>
          <p:cNvSpPr txBox="1"/>
          <p:nvPr/>
        </p:nvSpPr>
        <p:spPr>
          <a:xfrm rot="490491">
            <a:off x="1216980" y="3088050"/>
            <a:ext cx="10580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i="1" dirty="0" smtClean="0"/>
              <a:t>Feed-back</a:t>
            </a:r>
            <a:endParaRPr lang="fr-FR" sz="1400" i="1" dirty="0"/>
          </a:p>
        </p:txBody>
      </p:sp>
      <p:pic>
        <p:nvPicPr>
          <p:cNvPr id="1041" name="Picture 17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7697" y="5666315"/>
            <a:ext cx="958788" cy="680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5" name="Connecteur droit avec flèche 74"/>
          <p:cNvCxnSpPr/>
          <p:nvPr/>
        </p:nvCxnSpPr>
        <p:spPr>
          <a:xfrm flipV="1">
            <a:off x="1547664" y="6006648"/>
            <a:ext cx="288032" cy="226882"/>
          </a:xfrm>
          <a:prstGeom prst="straightConnector1">
            <a:avLst/>
          </a:prstGeom>
          <a:ln w="31750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3105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10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10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10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10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10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1000"/>
                                        <p:tgtEl>
                                          <p:spTgt spid="10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10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10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1000"/>
                                        <p:tgtEl>
                                          <p:spTgt spid="10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10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10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7" dur="500"/>
                                        <p:tgtEl>
                                          <p:spTgt spid="10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1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100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0" dur="1000" fill="hold"/>
                                        <p:tgtEl>
                                          <p:spTgt spid="10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1000" fill="hold"/>
                                        <p:tgtEl>
                                          <p:spTgt spid="10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5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0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1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10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5" dur="10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10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1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0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1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5" grpId="0"/>
      <p:bldP spid="29" grpId="0"/>
      <p:bldP spid="33" grpId="0"/>
      <p:bldP spid="37" grpId="0"/>
      <p:bldP spid="40" grpId="0"/>
      <p:bldP spid="35" grpId="0" animBg="1"/>
      <p:bldP spid="59" grpId="0"/>
      <p:bldP spid="65" grpId="0"/>
      <p:bldP spid="7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texte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 smtClean="0"/>
              <a:t>07.</a:t>
            </a:r>
            <a:endParaRPr lang="fr-FR" dirty="0"/>
          </a:p>
          <a:p>
            <a:pPr lvl="1"/>
            <a:r>
              <a:rPr lang="fr-FR" dirty="0" smtClean="0"/>
              <a:t>CONCLUSION</a:t>
            </a:r>
            <a:endParaRPr lang="fr-FR" dirty="0"/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179705" indent="-179705"/>
            <a:r>
              <a:rPr lang="fr-FR" dirty="0" smtClean="0"/>
              <a:t>La transformation continue…</a:t>
            </a:r>
            <a:endParaRPr lang="fr-FR" dirty="0"/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fr-FR" dirty="0" smtClean="0"/>
              <a:t>11/2018</a:t>
            </a: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pPr algn="l"/>
            <a:r>
              <a:rPr lang="fr-FR" dirty="0"/>
              <a:t>Diffusion limitée - </a:t>
            </a:r>
            <a:r>
              <a:rPr lang="fr-FR" dirty="0" smtClean="0"/>
              <a:t>Conférence Agile Grenoble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lnSpc>
                <a:spcPct val="114000"/>
              </a:lnSpc>
            </a:pPr>
            <a:fld id="{733122C9-A0B9-462F-8757-0847AD287B63}" type="slidenum">
              <a:rPr lang="fr-FR" smtClean="0"/>
              <a:pPr>
                <a:lnSpc>
                  <a:spcPct val="114000"/>
                </a:lnSpc>
              </a:pPr>
              <a:t>24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47495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CONCLUSION</a:t>
            </a:r>
            <a:endParaRPr lang="fr-FR" dirty="0"/>
          </a:p>
        </p:txBody>
      </p:sp>
      <p:sp>
        <p:nvSpPr>
          <p:cNvPr id="11" name="Espace réservé du texte 10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 smtClean="0"/>
              <a:t>La transformation continue…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FR" dirty="0" smtClean="0"/>
              <a:t>11/2018</a:t>
            </a:r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l"/>
            <a:r>
              <a:rPr lang="fr-FR" dirty="0"/>
              <a:t>Diffusion limitée - </a:t>
            </a:r>
            <a:r>
              <a:rPr lang="fr-FR" dirty="0" smtClean="0"/>
              <a:t>Conférence Agile Grenoble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lnSpc>
                <a:spcPct val="114000"/>
              </a:lnSpc>
            </a:pPr>
            <a:fld id="{733122C9-A0B9-462F-8757-0847AD287B63}" type="slidenum">
              <a:rPr lang="fr-FR" smtClean="0"/>
              <a:pPr>
                <a:lnSpc>
                  <a:spcPct val="114000"/>
                </a:lnSpc>
              </a:pPr>
              <a:t>25</a:t>
            </a:fld>
            <a:endParaRPr lang="fr-FR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484784"/>
            <a:ext cx="2376264" cy="1577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Connecteur droit avec flèche 13"/>
          <p:cNvCxnSpPr/>
          <p:nvPr/>
        </p:nvCxnSpPr>
        <p:spPr>
          <a:xfrm flipV="1">
            <a:off x="685611" y="3062072"/>
            <a:ext cx="216024" cy="654960"/>
          </a:xfrm>
          <a:prstGeom prst="straightConnector1">
            <a:avLst/>
          </a:prstGeom>
          <a:ln w="317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ZoneTexte 16"/>
          <p:cNvSpPr txBox="1"/>
          <p:nvPr/>
        </p:nvSpPr>
        <p:spPr>
          <a:xfrm>
            <a:off x="0" y="3717032"/>
            <a:ext cx="169372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i="1" dirty="0" smtClean="0"/>
              <a:t>D’autres usages embarqués dans l’aventure</a:t>
            </a:r>
            <a:endParaRPr lang="fr-FR" sz="1400" i="1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9549" y="1484785"/>
            <a:ext cx="2241661" cy="1577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9" name="Connecteur droit avec flèche 18"/>
          <p:cNvCxnSpPr>
            <a:endCxn id="3075" idx="2"/>
          </p:cNvCxnSpPr>
          <p:nvPr/>
        </p:nvCxnSpPr>
        <p:spPr>
          <a:xfrm flipV="1">
            <a:off x="5505653" y="3062073"/>
            <a:ext cx="184727" cy="654959"/>
          </a:xfrm>
          <a:prstGeom prst="straightConnector1">
            <a:avLst/>
          </a:prstGeom>
          <a:ln w="317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ZoneTexte 21"/>
          <p:cNvSpPr txBox="1"/>
          <p:nvPr/>
        </p:nvSpPr>
        <p:spPr>
          <a:xfrm>
            <a:off x="4751155" y="3717032"/>
            <a:ext cx="16937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i="1" dirty="0" smtClean="0"/>
              <a:t>Product </a:t>
            </a:r>
            <a:r>
              <a:rPr lang="fr-FR" sz="1400" i="1" dirty="0" err="1" smtClean="0"/>
              <a:t>Owner</a:t>
            </a:r>
            <a:r>
              <a:rPr lang="fr-FR" sz="1400" i="1" dirty="0" smtClean="0"/>
              <a:t>, </a:t>
            </a:r>
          </a:p>
          <a:p>
            <a:pPr algn="ctr"/>
            <a:r>
              <a:rPr lang="fr-FR" sz="1400" i="1" dirty="0" smtClean="0"/>
              <a:t>un métier!</a:t>
            </a:r>
            <a:endParaRPr lang="fr-FR" sz="1400" i="1" dirty="0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2200" y="1484784"/>
            <a:ext cx="596345" cy="1577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4" name="Connecteur droit avec flèche 23"/>
          <p:cNvCxnSpPr/>
          <p:nvPr/>
        </p:nvCxnSpPr>
        <p:spPr>
          <a:xfrm flipV="1">
            <a:off x="3265645" y="3062073"/>
            <a:ext cx="184727" cy="654959"/>
          </a:xfrm>
          <a:prstGeom prst="straightConnector1">
            <a:avLst/>
          </a:prstGeom>
          <a:ln w="317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ZoneTexte 24"/>
          <p:cNvSpPr txBox="1"/>
          <p:nvPr/>
        </p:nvSpPr>
        <p:spPr>
          <a:xfrm>
            <a:off x="2418784" y="3717032"/>
            <a:ext cx="16937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i="1" dirty="0" smtClean="0"/>
              <a:t>DevOps, le maillon qui tient tout?</a:t>
            </a:r>
            <a:endParaRPr lang="fr-FR" sz="1400" i="1" dirty="0"/>
          </a:p>
        </p:txBody>
      </p: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1240" y="1429905"/>
            <a:ext cx="975319" cy="16321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7" name="Connecteur droit avec flèche 26"/>
          <p:cNvCxnSpPr/>
          <p:nvPr/>
        </p:nvCxnSpPr>
        <p:spPr>
          <a:xfrm flipV="1">
            <a:off x="7879926" y="3062073"/>
            <a:ext cx="184727" cy="654959"/>
          </a:xfrm>
          <a:prstGeom prst="straightConnector1">
            <a:avLst/>
          </a:prstGeom>
          <a:ln w="317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ZoneTexte 27"/>
          <p:cNvSpPr txBox="1"/>
          <p:nvPr/>
        </p:nvSpPr>
        <p:spPr>
          <a:xfrm>
            <a:off x="7125428" y="3717032"/>
            <a:ext cx="16937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i="1" dirty="0" smtClean="0"/>
              <a:t>Mon équipe?</a:t>
            </a:r>
            <a:endParaRPr lang="fr-FR" sz="1400" i="1" dirty="0"/>
          </a:p>
        </p:txBody>
      </p:sp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8008" y="4534298"/>
            <a:ext cx="2096943" cy="1625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0" name="Connecteur droit avec flèche 29"/>
          <p:cNvCxnSpPr/>
          <p:nvPr/>
        </p:nvCxnSpPr>
        <p:spPr>
          <a:xfrm>
            <a:off x="2651674" y="5376871"/>
            <a:ext cx="590912" cy="0"/>
          </a:xfrm>
          <a:prstGeom prst="straightConnector1">
            <a:avLst/>
          </a:prstGeom>
          <a:ln w="317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ZoneTexte 31"/>
          <p:cNvSpPr txBox="1"/>
          <p:nvPr/>
        </p:nvSpPr>
        <p:spPr>
          <a:xfrm>
            <a:off x="1043608" y="5115261"/>
            <a:ext cx="16937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i="1" dirty="0" smtClean="0"/>
              <a:t>L’approche « valeur ajoutée »</a:t>
            </a:r>
            <a:endParaRPr lang="fr-FR" sz="1400" i="1" dirty="0"/>
          </a:p>
        </p:txBody>
      </p:sp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3911" y="4518679"/>
            <a:ext cx="1839102" cy="16563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4" name="Connecteur droit avec flèche 33"/>
          <p:cNvCxnSpPr/>
          <p:nvPr/>
        </p:nvCxnSpPr>
        <p:spPr>
          <a:xfrm flipH="1">
            <a:off x="7163463" y="4518679"/>
            <a:ext cx="593442" cy="341189"/>
          </a:xfrm>
          <a:prstGeom prst="straightConnector1">
            <a:avLst/>
          </a:prstGeom>
          <a:ln w="317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ZoneTexte 36"/>
          <p:cNvSpPr txBox="1"/>
          <p:nvPr/>
        </p:nvSpPr>
        <p:spPr>
          <a:xfrm>
            <a:off x="7157145" y="4207547"/>
            <a:ext cx="16937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i="1" dirty="0" smtClean="0"/>
              <a:t>L’agilité sinon rien!</a:t>
            </a:r>
            <a:endParaRPr lang="fr-FR" sz="1400" i="1" dirty="0"/>
          </a:p>
        </p:txBody>
      </p:sp>
      <p:sp>
        <p:nvSpPr>
          <p:cNvPr id="26" name="Rectangle 25"/>
          <p:cNvSpPr/>
          <p:nvPr/>
        </p:nvSpPr>
        <p:spPr>
          <a:xfrm>
            <a:off x="2151695" y="5897819"/>
            <a:ext cx="4509568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fr-FR" sz="2800" b="1" cap="all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Question &amp; réponses</a:t>
            </a:r>
            <a:endParaRPr lang="fr-FR" sz="2800" b="1" cap="all" spc="0" dirty="0">
              <a:ln w="0"/>
              <a:gradFill flip="none">
                <a:gsLst>
                  <a:gs pos="0">
                    <a:schemeClr val="accent1">
                      <a:tint val="75000"/>
                      <a:shade val="75000"/>
                      <a:satMod val="170000"/>
                    </a:schemeClr>
                  </a:gs>
                  <a:gs pos="49000">
                    <a:schemeClr val="accent1">
                      <a:tint val="88000"/>
                      <a:shade val="65000"/>
                      <a:satMod val="172000"/>
                    </a:schemeClr>
                  </a:gs>
                  <a:gs pos="50000">
                    <a:schemeClr val="accent1">
                      <a:shade val="65000"/>
                      <a:satMod val="130000"/>
                    </a:schemeClr>
                  </a:gs>
                  <a:gs pos="92000">
                    <a:schemeClr val="accent1">
                      <a:shade val="50000"/>
                      <a:satMod val="120000"/>
                    </a:schemeClr>
                  </a:gs>
                  <a:gs pos="100000">
                    <a:schemeClr val="accent1">
                      <a:shade val="48000"/>
                      <a:satMod val="120000"/>
                    </a:schemeClr>
                  </a:gs>
                </a:gsLst>
                <a:lin ang="5400000"/>
              </a:gradFill>
              <a:effectLst>
                <a:reflection blurRad="12700" stA="50000" endPos="50000" dist="5000" dir="5400000" sy="-100000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19887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30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0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30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1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6" dur="500"/>
                                        <p:tgtEl>
                                          <p:spTgt spid="30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2" grpId="0"/>
      <p:bldP spid="25" grpId="0"/>
      <p:bldP spid="28" grpId="0"/>
      <p:bldP spid="32" grpId="0"/>
      <p:bldP spid="37" grpId="0"/>
      <p:bldP spid="2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Qui sommes nous?</a:t>
            </a:r>
            <a:endParaRPr lang="fr-FR" dirty="0"/>
          </a:p>
        </p:txBody>
      </p:sp>
      <p:sp>
        <p:nvSpPr>
          <p:cNvPr id="10" name="Espace réservé du texte 9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 smtClean="0"/>
              <a:t>L’équipe projet</a:t>
            </a:r>
            <a:endParaRPr lang="fr-FR" dirty="0"/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r>
              <a:rPr lang="fr-FR" dirty="0" smtClean="0"/>
              <a:t>11/2018</a:t>
            </a: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pPr algn="l"/>
            <a:r>
              <a:rPr lang="fr-FR" dirty="0"/>
              <a:t>Diffusion limitée - </a:t>
            </a:r>
            <a:r>
              <a:rPr lang="fr-FR" dirty="0" smtClean="0"/>
              <a:t>Conférence Agile Grenoble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pPr>
              <a:lnSpc>
                <a:spcPct val="114000"/>
              </a:lnSpc>
            </a:pPr>
            <a:fld id="{733122C9-A0B9-462F-8757-0847AD287B63}" type="slidenum">
              <a:rPr lang="fr-FR" smtClean="0"/>
              <a:pPr>
                <a:lnSpc>
                  <a:spcPct val="114000"/>
                </a:lnSpc>
              </a:pPr>
              <a:t>3</a:t>
            </a:fld>
            <a:endParaRPr lang="fr-FR" dirty="0"/>
          </a:p>
        </p:txBody>
      </p:sp>
      <p:sp>
        <p:nvSpPr>
          <p:cNvPr id="12" name="ZoneTexte 11"/>
          <p:cNvSpPr txBox="1"/>
          <p:nvPr/>
        </p:nvSpPr>
        <p:spPr>
          <a:xfrm>
            <a:off x="2227783" y="1354875"/>
            <a:ext cx="460851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Vincent, Chef de projet Métier </a:t>
            </a:r>
            <a:br>
              <a:rPr lang="fr-FR" dirty="0" smtClean="0"/>
            </a:br>
            <a:r>
              <a:rPr lang="fr-FR" sz="1200" i="1" dirty="0"/>
              <a:t>SNCF </a:t>
            </a:r>
            <a:r>
              <a:rPr lang="fr-FR" sz="1200" i="1" dirty="0" smtClean="0"/>
              <a:t>– Direction des Gares IDF</a:t>
            </a:r>
            <a:endParaRPr lang="fr-FR" sz="1200" i="1" dirty="0"/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671" y="1260399"/>
            <a:ext cx="723900" cy="74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1332" y="3730551"/>
            <a:ext cx="725967" cy="69304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4" name="ZoneTexte 13"/>
          <p:cNvSpPr txBox="1"/>
          <p:nvPr/>
        </p:nvSpPr>
        <p:spPr>
          <a:xfrm>
            <a:off x="2244138" y="3800073"/>
            <a:ext cx="460851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William, Chef de projet SI </a:t>
            </a:r>
            <a:br>
              <a:rPr lang="fr-FR" dirty="0" smtClean="0"/>
            </a:br>
            <a:r>
              <a:rPr lang="fr-FR" sz="1200" i="1" dirty="0"/>
              <a:t>SNCF – G&amp;C Direction Digital &amp; </a:t>
            </a:r>
            <a:r>
              <a:rPr lang="fr-FR" sz="1200" i="1" dirty="0" smtClean="0"/>
              <a:t>Technologie</a:t>
            </a:r>
            <a:endParaRPr lang="fr-FR" sz="1200" i="1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671" y="2042048"/>
            <a:ext cx="723900" cy="72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ZoneTexte 15"/>
          <p:cNvSpPr txBox="1"/>
          <p:nvPr/>
        </p:nvSpPr>
        <p:spPr>
          <a:xfrm>
            <a:off x="2227782" y="2126999"/>
            <a:ext cx="680871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Samuel, </a:t>
            </a:r>
            <a:r>
              <a:rPr lang="fr-FR" dirty="0" err="1" smtClean="0"/>
              <a:t>Resp</a:t>
            </a:r>
            <a:r>
              <a:rPr lang="fr-FR" dirty="0" smtClean="0"/>
              <a:t>. Centre d’Appel Gestion de Site &amp; Maintenance</a:t>
            </a:r>
            <a:br>
              <a:rPr lang="fr-FR" dirty="0" smtClean="0"/>
            </a:br>
            <a:r>
              <a:rPr lang="fr-FR" sz="1200" i="1" dirty="0"/>
              <a:t>SNCF </a:t>
            </a:r>
            <a:r>
              <a:rPr lang="fr-FR" sz="1200" i="1" dirty="0" smtClean="0"/>
              <a:t>– Direction </a:t>
            </a:r>
            <a:r>
              <a:rPr lang="fr-FR" sz="1200" i="1" dirty="0"/>
              <a:t>des Gares IDF</a:t>
            </a:r>
          </a:p>
        </p:txBody>
      </p:sp>
      <p:sp>
        <p:nvSpPr>
          <p:cNvPr id="19" name="ZoneTexte 18"/>
          <p:cNvSpPr txBox="1"/>
          <p:nvPr/>
        </p:nvSpPr>
        <p:spPr>
          <a:xfrm>
            <a:off x="2214802" y="2945342"/>
            <a:ext cx="662473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Sandrine, Chef de Projet Transformation de la Gestion de Site</a:t>
            </a:r>
          </a:p>
          <a:p>
            <a:r>
              <a:rPr lang="fr-FR" sz="1200" i="1" dirty="0" smtClean="0"/>
              <a:t>SNCF - Direction des Gares IDF</a:t>
            </a:r>
            <a:endParaRPr lang="fr-FR" sz="1200" i="1" dirty="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1594" y="4513737"/>
            <a:ext cx="723900" cy="74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ZoneTexte 20"/>
          <p:cNvSpPr txBox="1"/>
          <p:nvPr/>
        </p:nvSpPr>
        <p:spPr>
          <a:xfrm>
            <a:off x="2239706" y="4608213"/>
            <a:ext cx="511256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Maxime, Coach Agile</a:t>
            </a:r>
            <a:br>
              <a:rPr lang="fr-FR" dirty="0" smtClean="0"/>
            </a:br>
            <a:r>
              <a:rPr lang="fr-FR" sz="1200" i="1" dirty="0"/>
              <a:t>Consultant pour SNCF – Transilien Direction des systèmes d’information</a:t>
            </a:r>
          </a:p>
        </p:txBody>
      </p:sp>
      <p:sp>
        <p:nvSpPr>
          <p:cNvPr id="15" name="Rectangle à coins arrondis 14"/>
          <p:cNvSpPr/>
          <p:nvPr/>
        </p:nvSpPr>
        <p:spPr>
          <a:xfrm>
            <a:off x="5540150" y="1493374"/>
            <a:ext cx="731180" cy="276999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dirty="0" smtClean="0"/>
              <a:t>Orateur</a:t>
            </a:r>
            <a:endParaRPr lang="fr-FR" sz="900" dirty="0"/>
          </a:p>
        </p:txBody>
      </p:sp>
      <p:sp>
        <p:nvSpPr>
          <p:cNvPr id="26" name="Rectangle à coins arrondis 25"/>
          <p:cNvSpPr/>
          <p:nvPr/>
        </p:nvSpPr>
        <p:spPr>
          <a:xfrm>
            <a:off x="5540150" y="3886943"/>
            <a:ext cx="731180" cy="276999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dirty="0" smtClean="0"/>
              <a:t>Orateur</a:t>
            </a:r>
            <a:endParaRPr lang="fr-FR" sz="900" dirty="0"/>
          </a:p>
        </p:txBody>
      </p:sp>
      <p:sp>
        <p:nvSpPr>
          <p:cNvPr id="27" name="Rectangle à coins arrondis 26"/>
          <p:cNvSpPr/>
          <p:nvPr/>
        </p:nvSpPr>
        <p:spPr>
          <a:xfrm>
            <a:off x="5540150" y="4608213"/>
            <a:ext cx="731180" cy="276999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0" dirty="0" smtClean="0"/>
              <a:t>Orateur</a:t>
            </a:r>
            <a:endParaRPr lang="fr-FR" sz="900" dirty="0"/>
          </a:p>
        </p:txBody>
      </p:sp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317" y="5373216"/>
            <a:ext cx="1225821" cy="847642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8" name="ZoneTexte 27"/>
          <p:cNvSpPr txBox="1"/>
          <p:nvPr/>
        </p:nvSpPr>
        <p:spPr>
          <a:xfrm>
            <a:off x="2387005" y="5520038"/>
            <a:ext cx="51125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Jérémie, </a:t>
            </a:r>
            <a:r>
              <a:rPr lang="fr-FR" dirty="0" err="1" smtClean="0"/>
              <a:t>Rédouane</a:t>
            </a:r>
            <a:r>
              <a:rPr lang="fr-FR" dirty="0" smtClean="0"/>
              <a:t>, Lauren, Rémi, Mickaël, Florian et Benjamin </a:t>
            </a:r>
            <a:br>
              <a:rPr lang="fr-FR" dirty="0" smtClean="0"/>
            </a:br>
            <a:r>
              <a:rPr lang="fr-FR" sz="1200" i="1" dirty="0" smtClean="0"/>
              <a:t>Concepteurs, Développeurs pour SNCF</a:t>
            </a:r>
            <a:endParaRPr lang="fr-FR" sz="1200" i="1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1594" y="2802915"/>
            <a:ext cx="679853" cy="892737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9216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texte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01.</a:t>
            </a:r>
          </a:p>
          <a:p>
            <a:pPr lvl="1"/>
            <a:r>
              <a:rPr lang="fr-FR" dirty="0"/>
              <a:t>SNCF</a:t>
            </a:r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FR" dirty="0"/>
              <a:t>Gares et CONNEXIONS et LA DGIF</a:t>
            </a:r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fr-FR" dirty="0" smtClean="0"/>
              <a:t>11/2018</a:t>
            </a: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pPr algn="l"/>
            <a:r>
              <a:rPr lang="fr-FR" dirty="0"/>
              <a:t>Diffusion limitée - </a:t>
            </a:r>
            <a:r>
              <a:rPr lang="fr-FR" dirty="0" smtClean="0"/>
              <a:t>Conférence Agile Grenoble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lnSpc>
                <a:spcPct val="114000"/>
              </a:lnSpc>
            </a:pPr>
            <a:fld id="{733122C9-A0B9-462F-8757-0847AD287B63}" type="slidenum">
              <a:rPr lang="fr-FR" smtClean="0"/>
              <a:pPr>
                <a:lnSpc>
                  <a:spcPct val="114000"/>
                </a:lnSpc>
              </a:pPr>
              <a:t>4</a:t>
            </a:fld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Gares &amp; connexions</a:t>
            </a:r>
          </a:p>
        </p:txBody>
      </p:sp>
      <p:sp>
        <p:nvSpPr>
          <p:cNvPr id="10" name="Espace réservé du texte 9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 smtClean="0"/>
              <a:t>Missions &amp; organisation</a:t>
            </a:r>
            <a:br>
              <a:rPr lang="fr-FR" dirty="0" smtClean="0"/>
            </a:br>
            <a:r>
              <a:rPr lang="fr-FR" sz="700" i="1" dirty="0" smtClean="0"/>
              <a:t>www.gares-sncf.com</a:t>
            </a:r>
            <a:endParaRPr lang="fr-FR" i="1" dirty="0"/>
          </a:p>
        </p:txBody>
      </p:sp>
      <p:pic>
        <p:nvPicPr>
          <p:cNvPr id="6" name="Espace réservé pour une image  5"/>
          <p:cNvPicPr>
            <a:picLocks noGrp="1" noChangeAspect="1"/>
          </p:cNvPicPr>
          <p:nvPr>
            <p:ph type="pic" sz="quarter" idx="18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03" b="5203"/>
          <a:stretch>
            <a:fillRect/>
          </a:stretch>
        </p:blipFill>
        <p:spPr>
          <a:xfrm>
            <a:off x="1331640" y="1926235"/>
            <a:ext cx="3960000" cy="3438525"/>
          </a:xfrm>
        </p:spPr>
      </p:pic>
      <p:sp>
        <p:nvSpPr>
          <p:cNvPr id="2" name="Espace réservé de la date 1"/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r>
              <a:rPr lang="fr-FR" dirty="0" smtClean="0"/>
              <a:t>11/2018</a:t>
            </a: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pPr algn="l"/>
            <a:r>
              <a:rPr lang="fr-FR" dirty="0"/>
              <a:t>Diffusion limitée - </a:t>
            </a:r>
            <a:r>
              <a:rPr lang="fr-FR" dirty="0" smtClean="0"/>
              <a:t>Conférence Agile Grenoble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pPr>
              <a:lnSpc>
                <a:spcPct val="114000"/>
              </a:lnSpc>
            </a:pPr>
            <a:fld id="{733122C9-A0B9-462F-8757-0847AD287B63}" type="slidenum">
              <a:rPr lang="fr-FR" smtClean="0"/>
              <a:pPr>
                <a:lnSpc>
                  <a:spcPct val="114000"/>
                </a:lnSpc>
              </a:pPr>
              <a:t>5</a:t>
            </a:fld>
            <a:endParaRPr lang="fr-FR" dirty="0"/>
          </a:p>
        </p:txBody>
      </p:sp>
      <p:sp>
        <p:nvSpPr>
          <p:cNvPr id="7" name="Rectangle à coins arrondis 6"/>
          <p:cNvSpPr/>
          <p:nvPr/>
        </p:nvSpPr>
        <p:spPr>
          <a:xfrm>
            <a:off x="2771800" y="1422179"/>
            <a:ext cx="1440160" cy="504056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7 régions</a:t>
            </a:r>
            <a:endParaRPr lang="fr-FR" dirty="0"/>
          </a:p>
        </p:txBody>
      </p:sp>
      <p:sp>
        <p:nvSpPr>
          <p:cNvPr id="11" name="Rectangle à coins arrondis 10"/>
          <p:cNvSpPr/>
          <p:nvPr/>
        </p:nvSpPr>
        <p:spPr>
          <a:xfrm>
            <a:off x="6012160" y="2327924"/>
            <a:ext cx="1440160" cy="504056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3 Missions</a:t>
            </a:r>
            <a:endParaRPr lang="fr-FR" dirty="0"/>
          </a:p>
        </p:txBody>
      </p:sp>
      <p:sp>
        <p:nvSpPr>
          <p:cNvPr id="12" name="Rectangle à coins arrondis 11"/>
          <p:cNvSpPr/>
          <p:nvPr/>
        </p:nvSpPr>
        <p:spPr>
          <a:xfrm>
            <a:off x="6112645" y="3025783"/>
            <a:ext cx="1239190" cy="447795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smtClean="0"/>
              <a:t>Patrimoine</a:t>
            </a:r>
            <a:endParaRPr lang="fr-FR" sz="1400" dirty="0"/>
          </a:p>
        </p:txBody>
      </p:sp>
      <p:sp>
        <p:nvSpPr>
          <p:cNvPr id="15" name="Rectangle à coins arrondis 14"/>
          <p:cNvSpPr/>
          <p:nvPr/>
        </p:nvSpPr>
        <p:spPr>
          <a:xfrm>
            <a:off x="6112645" y="3528138"/>
            <a:ext cx="1239190" cy="447795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smtClean="0"/>
              <a:t>Service</a:t>
            </a:r>
            <a:endParaRPr lang="fr-FR" sz="1400" dirty="0"/>
          </a:p>
        </p:txBody>
      </p:sp>
      <p:sp>
        <p:nvSpPr>
          <p:cNvPr id="16" name="Rectangle à coins arrondis 15"/>
          <p:cNvSpPr/>
          <p:nvPr/>
        </p:nvSpPr>
        <p:spPr>
          <a:xfrm>
            <a:off x="6112645" y="4020101"/>
            <a:ext cx="1239190" cy="447795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smtClean="0"/>
              <a:t>Exploitation</a:t>
            </a:r>
            <a:endParaRPr lang="fr-FR" sz="1400" dirty="0"/>
          </a:p>
        </p:txBody>
      </p:sp>
      <p:sp>
        <p:nvSpPr>
          <p:cNvPr id="18" name="Rectangle à coins arrondis 17"/>
          <p:cNvSpPr/>
          <p:nvPr/>
        </p:nvSpPr>
        <p:spPr>
          <a:xfrm>
            <a:off x="6012160" y="2862090"/>
            <a:ext cx="1440160" cy="1752323"/>
          </a:xfrm>
          <a:prstGeom prst="roundRect">
            <a:avLst/>
          </a:prstGeom>
          <a:solidFill>
            <a:srgbClr val="0070C0">
              <a:alpha val="2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7" name="Picture 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5516662"/>
            <a:ext cx="613620" cy="4397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ZoneTexte 4"/>
          <p:cNvSpPr txBox="1"/>
          <p:nvPr/>
        </p:nvSpPr>
        <p:spPr>
          <a:xfrm>
            <a:off x="4355976" y="5698518"/>
            <a:ext cx="31498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chemeClr val="accent5"/>
                </a:solidFill>
              </a:rPr>
              <a:t>3 000 gares (</a:t>
            </a:r>
            <a:r>
              <a:rPr lang="fr-FR" sz="1200" i="1" dirty="0">
                <a:solidFill>
                  <a:schemeClr val="accent1"/>
                </a:solidFill>
              </a:rPr>
              <a:t>Dont plus de 380 en IDF</a:t>
            </a:r>
            <a:r>
              <a:rPr lang="fr-FR" sz="1200" dirty="0">
                <a:solidFill>
                  <a:schemeClr val="accent5"/>
                </a:solidFill>
              </a:rPr>
              <a:t>)</a:t>
            </a:r>
            <a:endParaRPr lang="fr-FR" sz="1200" dirty="0"/>
          </a:p>
        </p:txBody>
      </p:sp>
      <p:sp>
        <p:nvSpPr>
          <p:cNvPr id="13" name="Ellipse 12"/>
          <p:cNvSpPr/>
          <p:nvPr/>
        </p:nvSpPr>
        <p:spPr>
          <a:xfrm>
            <a:off x="3196729" y="2435937"/>
            <a:ext cx="813214" cy="792087"/>
          </a:xfrm>
          <a:prstGeom prst="ellipse">
            <a:avLst/>
          </a:prstGeom>
          <a:solidFill>
            <a:schemeClr val="accent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texte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02.</a:t>
            </a:r>
          </a:p>
          <a:p>
            <a:pPr lvl="1"/>
            <a:r>
              <a:rPr lang="fr-FR" dirty="0"/>
              <a:t>DIGISITE</a:t>
            </a:r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179705" indent="-179705"/>
            <a:r>
              <a:rPr lang="fr-FR" dirty="0" smtClean="0"/>
              <a:t>QUELS BESOINS?</a:t>
            </a:r>
            <a:endParaRPr lang="fr-FR" dirty="0"/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fr-FR" dirty="0" smtClean="0"/>
              <a:t>11/2018</a:t>
            </a: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pPr algn="l"/>
            <a:r>
              <a:rPr lang="fr-FR" dirty="0"/>
              <a:t>Diffusion limitée - </a:t>
            </a:r>
            <a:r>
              <a:rPr lang="fr-FR" dirty="0" smtClean="0"/>
              <a:t>Conférence Agile Grenoble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lnSpc>
                <a:spcPct val="114000"/>
              </a:lnSpc>
            </a:pPr>
            <a:fld id="{733122C9-A0B9-462F-8757-0847AD287B63}" type="slidenum">
              <a:rPr lang="fr-FR" smtClean="0"/>
              <a:pPr>
                <a:lnSpc>
                  <a:spcPct val="114000"/>
                </a:lnSpc>
              </a:pPr>
              <a:t>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9043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DIGISITE?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43510" lvl="2" indent="-143510"/>
            <a:endParaRPr lang="fr-FR" b="1" i="1" dirty="0"/>
          </a:p>
          <a:p>
            <a:pPr marL="143510" lvl="2" indent="-143510"/>
            <a:endParaRPr lang="fr-FR" b="1" i="1" dirty="0"/>
          </a:p>
          <a:p>
            <a:pPr marL="143510" lvl="2" indent="-143510"/>
            <a:endParaRPr lang="fr-FR" b="1" i="1" dirty="0"/>
          </a:p>
          <a:p>
            <a:pPr marL="143510" lvl="2" indent="-143510"/>
            <a:endParaRPr lang="fr-FR" b="1" i="1" dirty="0"/>
          </a:p>
          <a:p>
            <a:pPr marL="143510" lvl="2" indent="-143510"/>
            <a:endParaRPr lang="fr-FR" b="1" i="1" dirty="0"/>
          </a:p>
          <a:p>
            <a:pPr marL="143510" lvl="2" indent="-143510"/>
            <a:endParaRPr lang="fr-FR" b="1" i="1" dirty="0"/>
          </a:p>
          <a:p>
            <a:pPr marL="143510" lvl="2" indent="-143510"/>
            <a:endParaRPr lang="fr-FR" b="1" i="1" dirty="0"/>
          </a:p>
          <a:p>
            <a:pPr marL="143510" lvl="2" indent="-143510"/>
            <a:endParaRPr lang="fr-FR" b="1" i="1" dirty="0"/>
          </a:p>
          <a:p>
            <a:pPr marL="143510" lvl="2" indent="-143510"/>
            <a:endParaRPr lang="fr-FR" b="1" i="1" dirty="0"/>
          </a:p>
          <a:p>
            <a:pPr marL="143510" lvl="2" indent="-143510"/>
            <a:endParaRPr lang="fr-FR" sz="1400" dirty="0"/>
          </a:p>
          <a:p>
            <a:pPr marL="215900" lvl="4"/>
            <a:endParaRPr lang="fr-FR" dirty="0"/>
          </a:p>
          <a:p>
            <a:pPr marL="215900" lvl="4"/>
            <a:endParaRPr lang="fr-FR" dirty="0"/>
          </a:p>
          <a:p>
            <a:pPr marL="0" lvl="2" indent="0">
              <a:buNone/>
            </a:pPr>
            <a:endParaRPr lang="fr-FR" dirty="0"/>
          </a:p>
          <a:p>
            <a:pPr marL="143510" lvl="2" indent="-143510"/>
            <a:endParaRPr lang="fr-FR" dirty="0"/>
          </a:p>
        </p:txBody>
      </p:sp>
      <p:sp>
        <p:nvSpPr>
          <p:cNvPr id="11" name="Espace réservé du texte 10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 smtClean="0"/>
              <a:t>Quels Besoins?</a:t>
            </a:r>
            <a:endParaRPr lang="fr-FR" i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FR" dirty="0" smtClean="0"/>
              <a:t>11/2018</a:t>
            </a:r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l"/>
            <a:r>
              <a:rPr lang="fr-FR" dirty="0"/>
              <a:t>Diffusion limitée - </a:t>
            </a:r>
            <a:r>
              <a:rPr lang="fr-FR" dirty="0" smtClean="0"/>
              <a:t>Conférence Agile Grenoble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lnSpc>
                <a:spcPct val="114000"/>
              </a:lnSpc>
            </a:pPr>
            <a:fld id="{733122C9-A0B9-462F-8757-0847AD287B63}" type="slidenum">
              <a:rPr lang="fr-FR" smtClean="0"/>
              <a:pPr>
                <a:lnSpc>
                  <a:spcPct val="114000"/>
                </a:lnSpc>
              </a:pPr>
              <a:t>7</a:t>
            </a:fld>
            <a:endParaRPr lang="fr-FR" dirty="0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8837" y="1268374"/>
            <a:ext cx="1276796" cy="8325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7294" y="3645024"/>
            <a:ext cx="1136636" cy="15358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Image 28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072" y="18360854"/>
            <a:ext cx="14248760" cy="10154614"/>
          </a:xfrm>
          <a:prstGeom prst="rect">
            <a:avLst/>
          </a:prstGeom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9" y="1921694"/>
            <a:ext cx="1948384" cy="12912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0" name="Picture 8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537" y="1509071"/>
            <a:ext cx="362367" cy="351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1" name="Picture 9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7294" y="1484785"/>
            <a:ext cx="2170676" cy="1440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3" name="Picture 11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920" y="2039523"/>
            <a:ext cx="1872208" cy="19015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4" name="Picture 12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4967" y="4934471"/>
            <a:ext cx="1186114" cy="1173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8" name="Diagramme 7"/>
          <p:cNvGraphicFramePr/>
          <p:nvPr>
            <p:extLst>
              <p:ext uri="{D42A27DB-BD31-4B8C-83A1-F6EECF244321}">
                <p14:modId xmlns:p14="http://schemas.microsoft.com/office/powerpoint/2010/main" val="3254625476"/>
              </p:ext>
            </p:extLst>
          </p:nvPr>
        </p:nvGraphicFramePr>
        <p:xfrm>
          <a:off x="1740024" y="1103619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1" r:lo="rId12" r:qs="rId13" r:cs="rId14"/>
          </a:graphicData>
        </a:graphic>
      </p:graphicFrame>
      <p:pic>
        <p:nvPicPr>
          <p:cNvPr id="3085" name="Picture 13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2307" y="3135619"/>
            <a:ext cx="1174928" cy="11749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6" name="Picture 14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715" y="3557999"/>
            <a:ext cx="899592" cy="3301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8" name="Picture 16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111" y="4398584"/>
            <a:ext cx="1035220" cy="1564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1913" y="4699977"/>
            <a:ext cx="1406192" cy="12632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34240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0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0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30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000" fill="hold"/>
                                        <p:tgtEl>
                                          <p:spTgt spid="30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000" fill="hold"/>
                                        <p:tgtEl>
                                          <p:spTgt spid="30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0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0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0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000"/>
                                        <p:tgtEl>
                                          <p:spTgt spid="30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2000" fill="hold"/>
                                        <p:tgtEl>
                                          <p:spTgt spid="30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0" fill="hold"/>
                                        <p:tgtEl>
                                          <p:spTgt spid="30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0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0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30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30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30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AsOne/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texte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 smtClean="0"/>
              <a:t>03.</a:t>
            </a:r>
            <a:endParaRPr lang="fr-FR" dirty="0"/>
          </a:p>
          <a:p>
            <a:pPr lvl="1"/>
            <a:r>
              <a:rPr lang="fr-FR" dirty="0" smtClean="0"/>
              <a:t>CONVAINCRE</a:t>
            </a:r>
            <a:endParaRPr lang="fr-FR" dirty="0"/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179705" indent="-179705"/>
            <a:r>
              <a:rPr lang="fr-FR" dirty="0" smtClean="0"/>
              <a:t>CHANGER l’APPROCHE PROJET</a:t>
            </a:r>
            <a:endParaRPr lang="fr-FR" dirty="0"/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fr-FR" dirty="0" smtClean="0"/>
              <a:t>11/2018</a:t>
            </a: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pPr algn="l"/>
            <a:r>
              <a:rPr lang="fr-FR" dirty="0"/>
              <a:t>Diffusion limitée - </a:t>
            </a:r>
            <a:r>
              <a:rPr lang="fr-FR" dirty="0" smtClean="0"/>
              <a:t>Conférence Agile Grenoble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lnSpc>
                <a:spcPct val="114000"/>
              </a:lnSpc>
            </a:pPr>
            <a:fld id="{733122C9-A0B9-462F-8757-0847AD287B63}" type="slidenum">
              <a:rPr lang="fr-FR" smtClean="0"/>
              <a:pPr>
                <a:lnSpc>
                  <a:spcPct val="114000"/>
                </a:lnSpc>
              </a:pPr>
              <a:t>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68137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CONVAINCRE</a:t>
            </a:r>
            <a:endParaRPr lang="fr-FR" dirty="0"/>
          </a:p>
        </p:txBody>
      </p:sp>
      <p:sp>
        <p:nvSpPr>
          <p:cNvPr id="11" name="Espace réservé du texte 10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 smtClean="0"/>
              <a:t>Changer L’approche projet?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FR" dirty="0" smtClean="0"/>
              <a:t>11/2018</a:t>
            </a:r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l"/>
            <a:r>
              <a:rPr lang="fr-FR" dirty="0"/>
              <a:t>Diffusion limitée - </a:t>
            </a:r>
            <a:r>
              <a:rPr lang="fr-FR" dirty="0" smtClean="0"/>
              <a:t>Conférence Agile Grenoble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lnSpc>
                <a:spcPct val="114000"/>
              </a:lnSpc>
            </a:pPr>
            <a:fld id="{733122C9-A0B9-462F-8757-0847AD287B63}" type="slidenum">
              <a:rPr lang="fr-FR" smtClean="0"/>
              <a:pPr>
                <a:lnSpc>
                  <a:spcPct val="114000"/>
                </a:lnSpc>
              </a:pPr>
              <a:t>9</a:t>
            </a:fld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755576" y="3717032"/>
            <a:ext cx="6480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 smtClean="0"/>
          </a:p>
          <a:p>
            <a:endParaRPr lang="fr-FR" dirty="0"/>
          </a:p>
        </p:txBody>
      </p:sp>
      <p:sp>
        <p:nvSpPr>
          <p:cNvPr id="8" name="Rectangle 7"/>
          <p:cNvSpPr/>
          <p:nvPr/>
        </p:nvSpPr>
        <p:spPr>
          <a:xfrm>
            <a:off x="534997" y="1455914"/>
            <a:ext cx="4881465" cy="95410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2800" dirty="0" smtClean="0"/>
              <a:t>Notre dernière expérience </a:t>
            </a:r>
          </a:p>
          <a:p>
            <a:pPr algn="ctr"/>
            <a:r>
              <a:rPr lang="fr-FR" sz="2800" dirty="0" smtClean="0"/>
              <a:t>du cycle en V ressemble à ça</a:t>
            </a:r>
            <a:endParaRPr lang="fr-FR" sz="24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1096699"/>
            <a:ext cx="2198456" cy="14779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5598" y="2708920"/>
            <a:ext cx="1451436" cy="15127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Rectangle 16"/>
          <p:cNvSpPr/>
          <p:nvPr/>
        </p:nvSpPr>
        <p:spPr>
          <a:xfrm>
            <a:off x="858200" y="2850599"/>
            <a:ext cx="4996304" cy="95410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2800" dirty="0" smtClean="0"/>
              <a:t>Nos relations « MOA / MOE » </a:t>
            </a:r>
          </a:p>
          <a:p>
            <a:pPr algn="ctr"/>
            <a:r>
              <a:rPr lang="fr-FR" sz="2800" dirty="0" smtClean="0"/>
              <a:t>c’était plutôt ça</a:t>
            </a:r>
            <a:endParaRPr lang="fr-FR" sz="2400" dirty="0"/>
          </a:p>
        </p:txBody>
      </p:sp>
      <p:sp>
        <p:nvSpPr>
          <p:cNvPr id="19" name="Rectangle 18"/>
          <p:cNvSpPr/>
          <p:nvPr/>
        </p:nvSpPr>
        <p:spPr>
          <a:xfrm>
            <a:off x="1820249" y="4633131"/>
            <a:ext cx="3801041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2800" dirty="0" smtClean="0"/>
              <a:t>Et le produit finit c’était</a:t>
            </a:r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6844" y="4341944"/>
            <a:ext cx="1408944" cy="19436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9185" y="4733436"/>
            <a:ext cx="1596880" cy="1207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1416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7" grpId="0"/>
      <p:bldP spid="19" grpId="0"/>
    </p:bldLst>
  </p:timing>
</p:sld>
</file>

<file path=ppt/theme/theme1.xml><?xml version="1.0" encoding="utf-8"?>
<a:theme xmlns:a="http://schemas.openxmlformats.org/drawingml/2006/main" name="SNCF_Gare&amp;C_Diffusion_Limitee_Avenir_4-3-2">
  <a:themeElements>
    <a:clrScheme name="SNCF">
      <a:dk1>
        <a:srgbClr val="3C3732"/>
      </a:dk1>
      <a:lt1>
        <a:sysClr val="window" lastClr="FFFFFF"/>
      </a:lt1>
      <a:dk2>
        <a:srgbClr val="82BE00"/>
      </a:dk2>
      <a:lt2>
        <a:srgbClr val="D2E100"/>
      </a:lt2>
      <a:accent1>
        <a:srgbClr val="009AA6"/>
      </a:accent1>
      <a:accent2>
        <a:srgbClr val="CD0037"/>
      </a:accent2>
      <a:accent3>
        <a:srgbClr val="A0A0A0"/>
      </a:accent3>
      <a:accent4>
        <a:srgbClr val="E05206"/>
      </a:accent4>
      <a:accent5>
        <a:srgbClr val="FFB612"/>
      </a:accent5>
      <a:accent6>
        <a:srgbClr val="A1006B"/>
      </a:accent6>
      <a:hlink>
        <a:srgbClr val="E05206"/>
      </a:hlink>
      <a:folHlink>
        <a:srgbClr val="FFB612"/>
      </a:folHlink>
    </a:clrScheme>
    <a:fontScheme name="SNCF AVENIR">
      <a:majorFont>
        <a:latin typeface="Avenir LT Std 45 Book"/>
        <a:ea typeface=""/>
        <a:cs typeface=""/>
      </a:majorFont>
      <a:minorFont>
        <a:latin typeface="Avenir LT Std 45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tenus">
  <a:themeElements>
    <a:clrScheme name="SNCF">
      <a:dk1>
        <a:srgbClr val="3C3732"/>
      </a:dk1>
      <a:lt1>
        <a:sysClr val="window" lastClr="FFFFFF"/>
      </a:lt1>
      <a:dk2>
        <a:srgbClr val="82BE00"/>
      </a:dk2>
      <a:lt2>
        <a:srgbClr val="D2E100"/>
      </a:lt2>
      <a:accent1>
        <a:srgbClr val="009AA6"/>
      </a:accent1>
      <a:accent2>
        <a:srgbClr val="CD0037"/>
      </a:accent2>
      <a:accent3>
        <a:srgbClr val="A0A0A0"/>
      </a:accent3>
      <a:accent4>
        <a:srgbClr val="E05206"/>
      </a:accent4>
      <a:accent5>
        <a:srgbClr val="FFB612"/>
      </a:accent5>
      <a:accent6>
        <a:srgbClr val="A1006B"/>
      </a:accent6>
      <a:hlink>
        <a:srgbClr val="E05206"/>
      </a:hlink>
      <a:folHlink>
        <a:srgbClr val="FFB612"/>
      </a:folHlink>
    </a:clrScheme>
    <a:fontScheme name="SNCF AVENIR">
      <a:majorFont>
        <a:latin typeface="Avenir LT Std 45 Book"/>
        <a:ea typeface=""/>
        <a:cs typeface=""/>
      </a:majorFont>
      <a:minorFont>
        <a:latin typeface="Avenir LT Std 45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Dos">
  <a:themeElements>
    <a:clrScheme name="SNCF">
      <a:dk1>
        <a:srgbClr val="3C3732"/>
      </a:dk1>
      <a:lt1>
        <a:sysClr val="window" lastClr="FFFFFF"/>
      </a:lt1>
      <a:dk2>
        <a:srgbClr val="82BE00"/>
      </a:dk2>
      <a:lt2>
        <a:srgbClr val="D2E100"/>
      </a:lt2>
      <a:accent1>
        <a:srgbClr val="009AA6"/>
      </a:accent1>
      <a:accent2>
        <a:srgbClr val="CD0037"/>
      </a:accent2>
      <a:accent3>
        <a:srgbClr val="A0A0A0"/>
      </a:accent3>
      <a:accent4>
        <a:srgbClr val="E05206"/>
      </a:accent4>
      <a:accent5>
        <a:srgbClr val="FFB612"/>
      </a:accent5>
      <a:accent6>
        <a:srgbClr val="A1006B"/>
      </a:accent6>
      <a:hlink>
        <a:srgbClr val="E05206"/>
      </a:hlink>
      <a:folHlink>
        <a:srgbClr val="FFB612"/>
      </a:folHlink>
    </a:clrScheme>
    <a:fontScheme name="SNCF AVENIR">
      <a:majorFont>
        <a:latin typeface="Avenir LT Std 45 Book"/>
        <a:ea typeface=""/>
        <a:cs typeface=""/>
      </a:majorFont>
      <a:minorFont>
        <a:latin typeface="Avenir LT Std 45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32BB49AE32BE4498E6DE51315B0BEE8" ma:contentTypeVersion="7" ma:contentTypeDescription="Crée un document." ma:contentTypeScope="" ma:versionID="73974ef5b9b8827304449af5a1c27df6">
  <xsd:schema xmlns:xsd="http://www.w3.org/2001/XMLSchema" xmlns:xs="http://www.w3.org/2001/XMLSchema" xmlns:p="http://schemas.microsoft.com/office/2006/metadata/properties" xmlns:ns2="c3e4751c-324e-429c-83a0-43f8edd517c8" xmlns:ns3="a5e9661c-6ac9-4ac5-8499-ee5afe409280" targetNamespace="http://schemas.microsoft.com/office/2006/metadata/properties" ma:root="true" ma:fieldsID="1e832141d23d842f45a5af2f00c5026f" ns2:_="" ns3:_="">
    <xsd:import namespace="c3e4751c-324e-429c-83a0-43f8edd517c8"/>
    <xsd:import namespace="a5e9661c-6ac9-4ac5-8499-ee5afe40928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3e4751c-324e-429c-83a0-43f8edd517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OCR" ma:index="12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5e9661c-6ac9-4ac5-8499-ee5afe409280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Partagé avec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Partagé avec dé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32B004E4-2767-4DC0-9257-4524A3C5B02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CEAAEA9-E649-48F3-A2CC-03B1A822096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3e4751c-324e-429c-83a0-43f8edd517c8"/>
    <ds:schemaRef ds:uri="a5e9661c-6ac9-4ac5-8499-ee5afe40928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FCBA486-D19F-4281-9677-B89BAAE54207}">
  <ds:schemaRefs>
    <ds:schemaRef ds:uri="http://schemas.microsoft.com/office/2006/documentManagement/types"/>
    <ds:schemaRef ds:uri="a5e9661c-6ac9-4ac5-8499-ee5afe409280"/>
    <ds:schemaRef ds:uri="http://purl.org/dc/elements/1.1/"/>
    <ds:schemaRef ds:uri="http://purl.org/dc/terms/"/>
    <ds:schemaRef ds:uri="c3e4751c-324e-429c-83a0-43f8edd517c8"/>
    <ds:schemaRef ds:uri="http://purl.org/dc/dcmitype/"/>
    <ds:schemaRef ds:uri="http://www.w3.org/XML/1998/namespace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SNCF_Gare&amp;C_Diffusion_Limitee_Avenir_4-3-2</Template>
  <TotalTime>2299</TotalTime>
  <Words>727</Words>
  <Application>Microsoft Office PowerPoint</Application>
  <PresentationFormat>Affichage à l'écran (4:3)</PresentationFormat>
  <Paragraphs>326</Paragraphs>
  <Slides>25</Slides>
  <Notes>0</Notes>
  <HiddenSlides>0</HiddenSlides>
  <MMClips>0</MMClips>
  <ScaleCrop>false</ScaleCrop>
  <HeadingPairs>
    <vt:vector size="4" baseType="variant">
      <vt:variant>
        <vt:lpstr>Thème</vt:lpstr>
      </vt:variant>
      <vt:variant>
        <vt:i4>3</vt:i4>
      </vt:variant>
      <vt:variant>
        <vt:lpstr>Titres des diapositives</vt:lpstr>
      </vt:variant>
      <vt:variant>
        <vt:i4>25</vt:i4>
      </vt:variant>
    </vt:vector>
  </HeadingPairs>
  <TitlesOfParts>
    <vt:vector size="28" baseType="lpstr">
      <vt:lpstr>SNCF_Gare&amp;C_Diffusion_Limitee_Avenir_4-3-2</vt:lpstr>
      <vt:lpstr>Contenus</vt:lpstr>
      <vt:lpstr>Dos</vt:lpstr>
      <vt:lpstr>Présentation PowerPoint</vt:lpstr>
      <vt:lpstr>Agile Grenoble 2018</vt:lpstr>
      <vt:lpstr>Qui sommes nous?</vt:lpstr>
      <vt:lpstr>Présentation PowerPoint</vt:lpstr>
      <vt:lpstr>Gares &amp; connexions</vt:lpstr>
      <vt:lpstr>Présentation PowerPoint</vt:lpstr>
      <vt:lpstr>DIGISITE?</vt:lpstr>
      <vt:lpstr>Présentation PowerPoint</vt:lpstr>
      <vt:lpstr>CONVAINCRE</vt:lpstr>
      <vt:lpstr>(SE) CONVAINCRE</vt:lpstr>
      <vt:lpstr>CONVAINCRE</vt:lpstr>
      <vt:lpstr>CONVAINCRE</vt:lpstr>
      <vt:lpstr>CONVAINCRE</vt:lpstr>
      <vt:lpstr>Présentation PowerPoint</vt:lpstr>
      <vt:lpstr>APPRENDRE a désapprendre</vt:lpstr>
      <vt:lpstr>APPRENDRE a désapprendre</vt:lpstr>
      <vt:lpstr>APPRENDRE a désapprendre</vt:lpstr>
      <vt:lpstr>APPRENDRE a désapprendre</vt:lpstr>
      <vt:lpstr>APPRENDRE a désapprendre</vt:lpstr>
      <vt:lpstr>Présentation PowerPoint</vt:lpstr>
      <vt:lpstr>COLLABORATION</vt:lpstr>
      <vt:lpstr>Présentation PowerPoint</vt:lpstr>
      <vt:lpstr>ACCOMPAGNER</vt:lpstr>
      <vt:lpstr>Présentation PowerPoint</vt:lpstr>
      <vt:lpstr>CONCLUSION</vt:lpstr>
    </vt:vector>
  </TitlesOfParts>
  <Manager>SNCF</Manager>
  <Company>SNCF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Méthodologie (Office 2003)</dc:title>
  <dc:subject>SNCF</dc:subject>
  <dc:creator>ANTON William (SNCF / DSI VOYAGEURS / SIV DDGC MR)</dc:creator>
  <cp:lastModifiedBy>7510682K</cp:lastModifiedBy>
  <cp:revision>253</cp:revision>
  <dcterms:created xsi:type="dcterms:W3CDTF">2017-11-21T12:51:03Z</dcterms:created>
  <dcterms:modified xsi:type="dcterms:W3CDTF">2018-11-14T06:44:59Z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0x010100532BB49AE32BE4498E6DE51315B0BEE8</vt:lpwstr>
  </property>
</Properties>
</file>